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5"/>
  </p:sldMasterIdLst>
  <p:notesMasterIdLst>
    <p:notesMasterId r:id="rId47"/>
  </p:notesMasterIdLst>
  <p:handoutMasterIdLst>
    <p:handoutMasterId r:id="rId48"/>
  </p:handoutMasterIdLst>
  <p:sldIdLst>
    <p:sldId id="294" r:id="rId6"/>
    <p:sldId id="658" r:id="rId7"/>
    <p:sldId id="660" r:id="rId8"/>
    <p:sldId id="662" r:id="rId9"/>
    <p:sldId id="663" r:id="rId10"/>
    <p:sldId id="664" r:id="rId11"/>
    <p:sldId id="617" r:id="rId12"/>
    <p:sldId id="684" r:id="rId13"/>
    <p:sldId id="688" r:id="rId14"/>
    <p:sldId id="605" r:id="rId15"/>
    <p:sldId id="606" r:id="rId16"/>
    <p:sldId id="607" r:id="rId17"/>
    <p:sldId id="608" r:id="rId18"/>
    <p:sldId id="610" r:id="rId19"/>
    <p:sldId id="674" r:id="rId20"/>
    <p:sldId id="670" r:id="rId21"/>
    <p:sldId id="671" r:id="rId22"/>
    <p:sldId id="612" r:id="rId23"/>
    <p:sldId id="686" r:id="rId24"/>
    <p:sldId id="680" r:id="rId25"/>
    <p:sldId id="681" r:id="rId26"/>
    <p:sldId id="682" r:id="rId27"/>
    <p:sldId id="683" r:id="rId28"/>
    <p:sldId id="685" r:id="rId29"/>
    <p:sldId id="613" r:id="rId30"/>
    <p:sldId id="614" r:id="rId31"/>
    <p:sldId id="687" r:id="rId32"/>
    <p:sldId id="532" r:id="rId33"/>
    <p:sldId id="597" r:id="rId34"/>
    <p:sldId id="598" r:id="rId35"/>
    <p:sldId id="599" r:id="rId36"/>
    <p:sldId id="600" r:id="rId37"/>
    <p:sldId id="583" r:id="rId38"/>
    <p:sldId id="584" r:id="rId39"/>
    <p:sldId id="592" r:id="rId40"/>
    <p:sldId id="675" r:id="rId41"/>
    <p:sldId id="676" r:id="rId42"/>
    <p:sldId id="677" r:id="rId43"/>
    <p:sldId id="678" r:id="rId44"/>
    <p:sldId id="679" r:id="rId45"/>
    <p:sldId id="292" r:id="rId46"/>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2A7"/>
    <a:srgbClr val="3F9AC9"/>
    <a:srgbClr val="73C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12"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8928"/>
    </p:cViewPr>
  </p:sorterViewPr>
  <p:notesViewPr>
    <p:cSldViewPr>
      <p:cViewPr varScale="1">
        <p:scale>
          <a:sx n="83" d="100"/>
          <a:sy n="83" d="100"/>
        </p:scale>
        <p:origin x="-22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160" b="1" i="0" u="none" strike="noStrike" baseline="0" dirty="0" smtClean="0"/>
              <a:t>What conclusions might we come to about the effectiveness of educators in </a:t>
            </a:r>
            <a:r>
              <a:rPr lang="en-US" sz="2160" b="1" i="0" u="none" strike="noStrike" baseline="0" dirty="0" smtClean="0">
                <a:solidFill>
                  <a:srgbClr val="FF0000"/>
                </a:solidFill>
              </a:rPr>
              <a:t>my school </a:t>
            </a:r>
            <a:r>
              <a:rPr lang="en-US" sz="2160" b="1" i="0" u="none" strike="noStrike" baseline="0" dirty="0" smtClean="0"/>
              <a:t>teaching ELA?</a:t>
            </a:r>
            <a:endParaRPr lang="en-US" dirty="0"/>
          </a:p>
        </c:rich>
      </c:tx>
      <c:overlay val="0"/>
    </c:title>
    <c:autoTitleDeleted val="0"/>
    <c:plotArea>
      <c:layout>
        <c:manualLayout>
          <c:layoutTarget val="inner"/>
          <c:xMode val="edge"/>
          <c:yMode val="edge"/>
          <c:x val="0.12624745504942728"/>
          <c:y val="0.204812063438959"/>
          <c:w val="0.84883042657051067"/>
          <c:h val="0.6845686547344777"/>
        </c:manualLayout>
      </c:layout>
      <c:barChart>
        <c:barDir val="col"/>
        <c:grouping val="clustered"/>
        <c:varyColors val="0"/>
        <c:ser>
          <c:idx val="0"/>
          <c:order val="0"/>
          <c:tx>
            <c:strRef>
              <c:f>'Sheet1'!$B$1</c:f>
              <c:strCache>
                <c:ptCount val="1"/>
                <c:pt idx="0">
                  <c:v>Series 1</c:v>
                </c:pt>
              </c:strCache>
            </c:strRef>
          </c:tx>
          <c:spPr>
            <a:noFill/>
          </c:spPr>
          <c:invertIfNegative val="0"/>
          <c:cat>
            <c:strRef>
              <c:f>'Sheet1'!$A$2:$A$8</c:f>
              <c:strCache>
                <c:ptCount val="7"/>
                <c:pt idx="0">
                  <c:v>Gr. 2</c:v>
                </c:pt>
                <c:pt idx="1">
                  <c:v>Gr. 3</c:v>
                </c:pt>
                <c:pt idx="2">
                  <c:v>Gr. 4</c:v>
                </c:pt>
                <c:pt idx="3">
                  <c:v>Gr. 5</c:v>
                </c:pt>
                <c:pt idx="4">
                  <c:v>Gr. 6</c:v>
                </c:pt>
                <c:pt idx="5">
                  <c:v>Gr. 7</c:v>
                </c:pt>
                <c:pt idx="6">
                  <c:v>Gr. 8</c:v>
                </c:pt>
              </c:strCache>
            </c:strRef>
          </c:cat>
          <c:val>
            <c:numRef>
              <c:f>'Sheet1'!$B$2:$B$8</c:f>
              <c:numCache>
                <c:formatCode>General</c:formatCode>
                <c:ptCount val="7"/>
                <c:pt idx="0">
                  <c:v>359.5</c:v>
                </c:pt>
                <c:pt idx="1">
                  <c:v>345.3</c:v>
                </c:pt>
                <c:pt idx="2">
                  <c:v>371.6</c:v>
                </c:pt>
                <c:pt idx="3">
                  <c:v>362</c:v>
                </c:pt>
                <c:pt idx="4">
                  <c:v>358.4</c:v>
                </c:pt>
                <c:pt idx="5">
                  <c:v>360.3</c:v>
                </c:pt>
                <c:pt idx="6">
                  <c:v>361.8</c:v>
                </c:pt>
              </c:numCache>
            </c:numRef>
          </c:val>
        </c:ser>
        <c:dLbls>
          <c:showLegendKey val="0"/>
          <c:showVal val="0"/>
          <c:showCatName val="0"/>
          <c:showSerName val="0"/>
          <c:showPercent val="0"/>
          <c:showBubbleSize val="0"/>
        </c:dLbls>
        <c:gapWidth val="150"/>
        <c:axId val="158784512"/>
        <c:axId val="158905088"/>
      </c:barChart>
      <c:catAx>
        <c:axId val="158784512"/>
        <c:scaling>
          <c:orientation val="minMax"/>
        </c:scaling>
        <c:delete val="0"/>
        <c:axPos val="b"/>
        <c:majorTickMark val="out"/>
        <c:minorTickMark val="none"/>
        <c:tickLblPos val="nextTo"/>
        <c:txPr>
          <a:bodyPr/>
          <a:lstStyle/>
          <a:p>
            <a:pPr>
              <a:defRPr b="0"/>
            </a:pPr>
            <a:endParaRPr lang="en-US"/>
          </a:p>
        </c:txPr>
        <c:crossAx val="158905088"/>
        <c:crosses val="autoZero"/>
        <c:auto val="1"/>
        <c:lblAlgn val="ctr"/>
        <c:lblOffset val="100"/>
        <c:noMultiLvlLbl val="0"/>
      </c:catAx>
      <c:valAx>
        <c:axId val="158905088"/>
        <c:scaling>
          <c:orientation val="minMax"/>
        </c:scaling>
        <c:delete val="0"/>
        <c:axPos val="l"/>
        <c:majorGridlines/>
        <c:title>
          <c:tx>
            <c:rich>
              <a:bodyPr rot="-5400000" vert="horz"/>
              <a:lstStyle/>
              <a:p>
                <a:pPr>
                  <a:defRPr/>
                </a:pPr>
                <a:r>
                  <a:rPr lang="en-US" dirty="0" smtClean="0"/>
                  <a:t>Mean Scale Score</a:t>
                </a:r>
                <a:endParaRPr lang="en-US" dirty="0"/>
              </a:p>
            </c:rich>
          </c:tx>
          <c:overlay val="0"/>
        </c:title>
        <c:numFmt formatCode="General" sourceLinked="1"/>
        <c:majorTickMark val="out"/>
        <c:minorTickMark val="none"/>
        <c:tickLblPos val="nextTo"/>
        <c:crossAx val="1587845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160" b="1" i="0" u="none" strike="noStrike" baseline="0" dirty="0" smtClean="0"/>
              <a:t>What inferences can we make about the effectiveness of </a:t>
            </a:r>
            <a:r>
              <a:rPr lang="en-US" sz="2160" b="1" i="0" u="none" strike="noStrike" baseline="0" dirty="0" smtClean="0">
                <a:solidFill>
                  <a:srgbClr val="FF0000"/>
                </a:solidFill>
              </a:rPr>
              <a:t>all educators in the state </a:t>
            </a:r>
            <a:r>
              <a:rPr lang="en-US" sz="2160" b="1" i="0" u="none" strike="noStrike" baseline="0" dirty="0" smtClean="0"/>
              <a:t>in ELA?  </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'Sheet1'!$A$2:$A$8</c:f>
              <c:strCache>
                <c:ptCount val="7"/>
                <c:pt idx="0">
                  <c:v>Gr. 2</c:v>
                </c:pt>
                <c:pt idx="1">
                  <c:v>Gr. 3</c:v>
                </c:pt>
                <c:pt idx="2">
                  <c:v>Gr. 4</c:v>
                </c:pt>
                <c:pt idx="3">
                  <c:v>Gr. 5</c:v>
                </c:pt>
                <c:pt idx="4">
                  <c:v>Gr. 6</c:v>
                </c:pt>
                <c:pt idx="5">
                  <c:v>Gr. 7</c:v>
                </c:pt>
                <c:pt idx="6">
                  <c:v>Gr. 8</c:v>
                </c:pt>
              </c:strCache>
            </c:strRef>
          </c:cat>
          <c:val>
            <c:numRef>
              <c:f>'Sheet1'!$B$2:$B$8</c:f>
              <c:numCache>
                <c:formatCode>General</c:formatCode>
                <c:ptCount val="7"/>
                <c:pt idx="0">
                  <c:v>359.5</c:v>
                </c:pt>
                <c:pt idx="1">
                  <c:v>345.3</c:v>
                </c:pt>
                <c:pt idx="2">
                  <c:v>371.6</c:v>
                </c:pt>
                <c:pt idx="3">
                  <c:v>362</c:v>
                </c:pt>
                <c:pt idx="4">
                  <c:v>358.4</c:v>
                </c:pt>
                <c:pt idx="5">
                  <c:v>360.3</c:v>
                </c:pt>
                <c:pt idx="6">
                  <c:v>361.8</c:v>
                </c:pt>
              </c:numCache>
            </c:numRef>
          </c:val>
        </c:ser>
        <c:dLbls>
          <c:showLegendKey val="0"/>
          <c:showVal val="0"/>
          <c:showCatName val="0"/>
          <c:showSerName val="0"/>
          <c:showPercent val="0"/>
          <c:showBubbleSize val="0"/>
        </c:dLbls>
        <c:gapWidth val="150"/>
        <c:axId val="159016448"/>
        <c:axId val="159017984"/>
      </c:barChart>
      <c:catAx>
        <c:axId val="159016448"/>
        <c:scaling>
          <c:orientation val="minMax"/>
        </c:scaling>
        <c:delete val="0"/>
        <c:axPos val="b"/>
        <c:majorTickMark val="out"/>
        <c:minorTickMark val="none"/>
        <c:tickLblPos val="nextTo"/>
        <c:txPr>
          <a:bodyPr/>
          <a:lstStyle/>
          <a:p>
            <a:pPr>
              <a:defRPr b="0"/>
            </a:pPr>
            <a:endParaRPr lang="en-US"/>
          </a:p>
        </c:txPr>
        <c:crossAx val="159017984"/>
        <c:crosses val="autoZero"/>
        <c:auto val="1"/>
        <c:lblAlgn val="ctr"/>
        <c:lblOffset val="100"/>
        <c:noMultiLvlLbl val="0"/>
      </c:catAx>
      <c:valAx>
        <c:axId val="159017984"/>
        <c:scaling>
          <c:orientation val="minMax"/>
        </c:scaling>
        <c:delete val="0"/>
        <c:axPos val="l"/>
        <c:majorGridlines/>
        <c:title>
          <c:tx>
            <c:rich>
              <a:bodyPr rot="-5400000" vert="horz"/>
              <a:lstStyle/>
              <a:p>
                <a:pPr>
                  <a:defRPr/>
                </a:pPr>
                <a:r>
                  <a:rPr lang="en-US" dirty="0" smtClean="0"/>
                  <a:t>Mean Scale Score</a:t>
                </a:r>
                <a:endParaRPr lang="en-US" dirty="0"/>
              </a:p>
            </c:rich>
          </c:tx>
          <c:overlay val="0"/>
        </c:title>
        <c:numFmt formatCode="General" sourceLinked="1"/>
        <c:majorTickMark val="out"/>
        <c:minorTickMark val="none"/>
        <c:tickLblPos val="nextTo"/>
        <c:crossAx val="159016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160" b="1" i="0" u="none" strike="noStrike" baseline="0" dirty="0" smtClean="0"/>
              <a:t>What inferences can we make about my school’s performance in ELA?</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Sheet1!$A$2:$A$8</c:f>
              <c:strCache>
                <c:ptCount val="7"/>
                <c:pt idx="0">
                  <c:v>Gr. 2</c:v>
                </c:pt>
                <c:pt idx="1">
                  <c:v>Gr. 3</c:v>
                </c:pt>
                <c:pt idx="2">
                  <c:v>Gr. 4</c:v>
                </c:pt>
                <c:pt idx="3">
                  <c:v>Gr. 5</c:v>
                </c:pt>
                <c:pt idx="4">
                  <c:v>Gr. 6</c:v>
                </c:pt>
                <c:pt idx="5">
                  <c:v>Gr. 7</c:v>
                </c:pt>
                <c:pt idx="6">
                  <c:v>Gr. 8</c:v>
                </c:pt>
              </c:strCache>
            </c:strRef>
          </c:cat>
          <c:val>
            <c:numRef>
              <c:f>Sheet1!$B$2:$B$8</c:f>
              <c:numCache>
                <c:formatCode>General</c:formatCode>
                <c:ptCount val="7"/>
                <c:pt idx="0">
                  <c:v>359.5</c:v>
                </c:pt>
                <c:pt idx="1">
                  <c:v>345.3</c:v>
                </c:pt>
                <c:pt idx="2">
                  <c:v>371.6</c:v>
                </c:pt>
                <c:pt idx="3">
                  <c:v>362</c:v>
                </c:pt>
                <c:pt idx="4">
                  <c:v>358.4</c:v>
                </c:pt>
                <c:pt idx="5">
                  <c:v>360.3</c:v>
                </c:pt>
                <c:pt idx="6">
                  <c:v>361.8</c:v>
                </c:pt>
              </c:numCache>
            </c:numRef>
          </c:val>
        </c:ser>
        <c:dLbls>
          <c:showLegendKey val="0"/>
          <c:showVal val="0"/>
          <c:showCatName val="0"/>
          <c:showSerName val="0"/>
          <c:showPercent val="0"/>
          <c:showBubbleSize val="0"/>
        </c:dLbls>
        <c:gapWidth val="150"/>
        <c:axId val="171912576"/>
        <c:axId val="171914368"/>
      </c:barChart>
      <c:catAx>
        <c:axId val="171912576"/>
        <c:scaling>
          <c:orientation val="minMax"/>
        </c:scaling>
        <c:delete val="0"/>
        <c:axPos val="b"/>
        <c:majorTickMark val="out"/>
        <c:minorTickMark val="none"/>
        <c:tickLblPos val="nextTo"/>
        <c:txPr>
          <a:bodyPr/>
          <a:lstStyle/>
          <a:p>
            <a:pPr>
              <a:defRPr b="0"/>
            </a:pPr>
            <a:endParaRPr lang="en-US"/>
          </a:p>
        </c:txPr>
        <c:crossAx val="171914368"/>
        <c:crosses val="autoZero"/>
        <c:auto val="1"/>
        <c:lblAlgn val="ctr"/>
        <c:lblOffset val="100"/>
        <c:noMultiLvlLbl val="0"/>
      </c:catAx>
      <c:valAx>
        <c:axId val="171914368"/>
        <c:scaling>
          <c:orientation val="minMax"/>
        </c:scaling>
        <c:delete val="0"/>
        <c:axPos val="l"/>
        <c:majorGridlines/>
        <c:title>
          <c:tx>
            <c:rich>
              <a:bodyPr rot="-5400000" vert="horz"/>
              <a:lstStyle/>
              <a:p>
                <a:pPr>
                  <a:defRPr/>
                </a:pPr>
                <a:r>
                  <a:rPr lang="en-US" dirty="0" smtClean="0"/>
                  <a:t>Mean Scale Score</a:t>
                </a:r>
                <a:endParaRPr lang="en-US" dirty="0"/>
              </a:p>
            </c:rich>
          </c:tx>
          <c:overlay val="0"/>
        </c:title>
        <c:numFmt formatCode="General" sourceLinked="1"/>
        <c:majorTickMark val="out"/>
        <c:minorTickMark val="none"/>
        <c:tickLblPos val="nextTo"/>
        <c:crossAx val="1719125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1E617-5724-4FCB-B896-DB17BD9B832D}"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en-US"/>
        </a:p>
      </dgm:t>
    </dgm:pt>
    <dgm:pt modelId="{33812C06-38C5-4B19-A409-0E1E5377DE6C}">
      <dgm:prSet phldrT="[Text]"/>
      <dgm:spPr/>
      <dgm:t>
        <a:bodyPr/>
        <a:lstStyle/>
        <a:p>
          <a:r>
            <a:rPr lang="en-US" dirty="0" smtClean="0"/>
            <a:t>Teacher</a:t>
          </a:r>
          <a:endParaRPr lang="en-US" dirty="0"/>
        </a:p>
      </dgm:t>
    </dgm:pt>
    <dgm:pt modelId="{828D255E-F4A8-4213-B704-47579B238B7C}" type="parTrans" cxnId="{58834F2E-5782-40DE-A7E1-1D3A7BA1BBD1}">
      <dgm:prSet/>
      <dgm:spPr/>
      <dgm:t>
        <a:bodyPr/>
        <a:lstStyle/>
        <a:p>
          <a:endParaRPr lang="en-US"/>
        </a:p>
      </dgm:t>
    </dgm:pt>
    <dgm:pt modelId="{3B72B021-B5D3-462C-B035-1A6A436ED900}" type="sibTrans" cxnId="{58834F2E-5782-40DE-A7E1-1D3A7BA1BBD1}">
      <dgm:prSet/>
      <dgm:spPr/>
      <dgm:t>
        <a:bodyPr/>
        <a:lstStyle/>
        <a:p>
          <a:endParaRPr lang="en-US"/>
        </a:p>
      </dgm:t>
    </dgm:pt>
    <dgm:pt modelId="{891CC021-97AC-4152-8FE8-FB3D8BB875A4}">
      <dgm:prSet phldrT="[Text]"/>
      <dgm:spPr/>
      <dgm:t>
        <a:bodyPr/>
        <a:lstStyle/>
        <a:p>
          <a:r>
            <a:rPr lang="en-US" smtClean="0"/>
            <a:t>Content Knowledge</a:t>
          </a:r>
          <a:endParaRPr lang="en-US" dirty="0"/>
        </a:p>
      </dgm:t>
    </dgm:pt>
    <dgm:pt modelId="{4F8BA3F2-52FF-4B1F-A873-34327B5E63CA}" type="parTrans" cxnId="{F1D3AE24-761C-4915-9059-2C2165450E8F}">
      <dgm:prSet/>
      <dgm:spPr/>
      <dgm:t>
        <a:bodyPr/>
        <a:lstStyle/>
        <a:p>
          <a:endParaRPr lang="en-US"/>
        </a:p>
      </dgm:t>
    </dgm:pt>
    <dgm:pt modelId="{4833FB2F-C874-4F2D-9213-A17BC7EA59B9}" type="sibTrans" cxnId="{F1D3AE24-761C-4915-9059-2C2165450E8F}">
      <dgm:prSet/>
      <dgm:spPr/>
      <dgm:t>
        <a:bodyPr/>
        <a:lstStyle/>
        <a:p>
          <a:endParaRPr lang="en-US"/>
        </a:p>
      </dgm:t>
    </dgm:pt>
    <dgm:pt modelId="{76A1F94B-CDE9-43A5-AA84-FC393480C8FA}">
      <dgm:prSet phldrT="[Text]"/>
      <dgm:spPr/>
      <dgm:t>
        <a:bodyPr/>
        <a:lstStyle/>
        <a:p>
          <a:r>
            <a:rPr lang="en-US" dirty="0" smtClean="0"/>
            <a:t>Standards</a:t>
          </a:r>
          <a:endParaRPr lang="en-US" dirty="0"/>
        </a:p>
      </dgm:t>
    </dgm:pt>
    <dgm:pt modelId="{BAB35067-D896-498E-86D7-D25D3CE26924}" type="parTrans" cxnId="{383082B5-FFCB-451A-94D0-D45F09381A34}">
      <dgm:prSet/>
      <dgm:spPr/>
      <dgm:t>
        <a:bodyPr/>
        <a:lstStyle/>
        <a:p>
          <a:endParaRPr lang="en-US"/>
        </a:p>
      </dgm:t>
    </dgm:pt>
    <dgm:pt modelId="{089F29AF-80C9-4430-B47A-9E0A8AFD820B}" type="sibTrans" cxnId="{383082B5-FFCB-451A-94D0-D45F09381A34}">
      <dgm:prSet/>
      <dgm:spPr/>
      <dgm:t>
        <a:bodyPr/>
        <a:lstStyle/>
        <a:p>
          <a:endParaRPr lang="en-US"/>
        </a:p>
      </dgm:t>
    </dgm:pt>
    <dgm:pt modelId="{3CD0A35A-2AFA-4F3D-80A6-6CCCF535AB4C}">
      <dgm:prSet phldrT="[Text]"/>
      <dgm:spPr/>
      <dgm:t>
        <a:bodyPr/>
        <a:lstStyle/>
        <a:p>
          <a:r>
            <a:rPr lang="en-US" dirty="0" smtClean="0"/>
            <a:t>Curriculum</a:t>
          </a:r>
          <a:endParaRPr lang="en-US" dirty="0"/>
        </a:p>
      </dgm:t>
    </dgm:pt>
    <dgm:pt modelId="{1A3AA28C-E3CC-49C3-BDA5-2EC045F5F202}" type="parTrans" cxnId="{74640DC8-55F6-45F4-B473-13819070F3E1}">
      <dgm:prSet/>
      <dgm:spPr/>
      <dgm:t>
        <a:bodyPr/>
        <a:lstStyle/>
        <a:p>
          <a:endParaRPr lang="en-US"/>
        </a:p>
      </dgm:t>
    </dgm:pt>
    <dgm:pt modelId="{C8526DBE-B43F-41DB-A47A-521510B3F04D}" type="sibTrans" cxnId="{74640DC8-55F6-45F4-B473-13819070F3E1}">
      <dgm:prSet/>
      <dgm:spPr/>
      <dgm:t>
        <a:bodyPr/>
        <a:lstStyle/>
        <a:p>
          <a:endParaRPr lang="en-US"/>
        </a:p>
      </dgm:t>
    </dgm:pt>
    <dgm:pt modelId="{5D044C19-315B-49E7-8F4C-622E3A5F8E64}">
      <dgm:prSet phldrT="[Text]"/>
      <dgm:spPr/>
      <dgm:t>
        <a:bodyPr/>
        <a:lstStyle/>
        <a:p>
          <a:r>
            <a:rPr lang="en-US" dirty="0" smtClean="0"/>
            <a:t>Pedagogy</a:t>
          </a:r>
          <a:endParaRPr lang="en-US" dirty="0"/>
        </a:p>
      </dgm:t>
    </dgm:pt>
    <dgm:pt modelId="{91F6E867-82AB-40B5-9C75-81C83B67AE88}" type="parTrans" cxnId="{8D42536A-B362-4B25-B88A-E0154E92DA93}">
      <dgm:prSet/>
      <dgm:spPr/>
      <dgm:t>
        <a:bodyPr/>
        <a:lstStyle/>
        <a:p>
          <a:endParaRPr lang="en-US"/>
        </a:p>
      </dgm:t>
    </dgm:pt>
    <dgm:pt modelId="{BEB35F54-E5D6-4434-AC04-4B189CCBC432}" type="sibTrans" cxnId="{8D42536A-B362-4B25-B88A-E0154E92DA93}">
      <dgm:prSet/>
      <dgm:spPr/>
      <dgm:t>
        <a:bodyPr/>
        <a:lstStyle/>
        <a:p>
          <a:endParaRPr lang="en-US"/>
        </a:p>
      </dgm:t>
    </dgm:pt>
    <dgm:pt modelId="{C2D04160-4A96-465B-BD72-44C08BA35B4E}">
      <dgm:prSet phldrT="[Text]"/>
      <dgm:spPr/>
      <dgm:t>
        <a:bodyPr/>
        <a:lstStyle/>
        <a:p>
          <a:r>
            <a:rPr lang="en-US" dirty="0" smtClean="0"/>
            <a:t>Classroom Management</a:t>
          </a:r>
          <a:endParaRPr lang="en-US" dirty="0"/>
        </a:p>
      </dgm:t>
    </dgm:pt>
    <dgm:pt modelId="{21B353C0-68AA-4320-A454-05ADB784EB82}" type="parTrans" cxnId="{C79F87AF-F6C5-40D9-AA42-40E3604977A7}">
      <dgm:prSet/>
      <dgm:spPr/>
      <dgm:t>
        <a:bodyPr/>
        <a:lstStyle/>
        <a:p>
          <a:endParaRPr lang="en-US"/>
        </a:p>
      </dgm:t>
    </dgm:pt>
    <dgm:pt modelId="{0FE2EB6D-9CFB-4949-A030-392CAC857706}" type="sibTrans" cxnId="{C79F87AF-F6C5-40D9-AA42-40E3604977A7}">
      <dgm:prSet/>
      <dgm:spPr/>
      <dgm:t>
        <a:bodyPr/>
        <a:lstStyle/>
        <a:p>
          <a:endParaRPr lang="en-US"/>
        </a:p>
      </dgm:t>
    </dgm:pt>
    <dgm:pt modelId="{289DEE16-5526-42E7-9661-98772FC8F5F8}">
      <dgm:prSet phldrT="[Text]"/>
      <dgm:spPr/>
      <dgm:t>
        <a:bodyPr/>
        <a:lstStyle/>
        <a:p>
          <a:r>
            <a:rPr lang="en-US" dirty="0" smtClean="0"/>
            <a:t>Student Engagement</a:t>
          </a:r>
          <a:endParaRPr lang="en-US" dirty="0"/>
        </a:p>
      </dgm:t>
    </dgm:pt>
    <dgm:pt modelId="{8145F92A-E7EA-4223-BF0C-36F2C1FD7E9F}" type="parTrans" cxnId="{F5AC599E-0709-46B9-9C47-E0C4EE5F50EF}">
      <dgm:prSet/>
      <dgm:spPr/>
      <dgm:t>
        <a:bodyPr/>
        <a:lstStyle/>
        <a:p>
          <a:endParaRPr lang="en-US"/>
        </a:p>
      </dgm:t>
    </dgm:pt>
    <dgm:pt modelId="{405D0917-C783-4161-BB91-E2C7B004ACDD}" type="sibTrans" cxnId="{F5AC599E-0709-46B9-9C47-E0C4EE5F50EF}">
      <dgm:prSet/>
      <dgm:spPr/>
      <dgm:t>
        <a:bodyPr/>
        <a:lstStyle/>
        <a:p>
          <a:endParaRPr lang="en-US"/>
        </a:p>
      </dgm:t>
    </dgm:pt>
    <dgm:pt modelId="{CE264EA0-1278-42A6-B12F-D09800F9453F}">
      <dgm:prSet phldrT="[Text]"/>
      <dgm:spPr/>
      <dgm:t>
        <a:bodyPr/>
        <a:lstStyle/>
        <a:p>
          <a:r>
            <a:rPr lang="en-US" dirty="0" smtClean="0"/>
            <a:t>Planning &amp; Preparation</a:t>
          </a:r>
          <a:endParaRPr lang="en-US" dirty="0"/>
        </a:p>
      </dgm:t>
    </dgm:pt>
    <dgm:pt modelId="{7B5C828E-968D-4F8C-AACE-A48285C93658}" type="parTrans" cxnId="{4DA6FB85-D14B-44D2-9AF4-578DBFB27FC6}">
      <dgm:prSet/>
      <dgm:spPr/>
      <dgm:t>
        <a:bodyPr/>
        <a:lstStyle/>
        <a:p>
          <a:endParaRPr lang="en-US"/>
        </a:p>
      </dgm:t>
    </dgm:pt>
    <dgm:pt modelId="{E03A01BD-1CA8-48CA-8E28-30BCBA4B7D72}" type="sibTrans" cxnId="{4DA6FB85-D14B-44D2-9AF4-578DBFB27FC6}">
      <dgm:prSet/>
      <dgm:spPr/>
      <dgm:t>
        <a:bodyPr/>
        <a:lstStyle/>
        <a:p>
          <a:endParaRPr lang="en-US"/>
        </a:p>
      </dgm:t>
    </dgm:pt>
    <dgm:pt modelId="{C9D1CFED-8452-428B-A9AB-B8112E2E3A8E}" type="pres">
      <dgm:prSet presAssocID="{7961E617-5724-4FCB-B896-DB17BD9B832D}" presName="Name0" presStyleCnt="0">
        <dgm:presLayoutVars>
          <dgm:chMax val="1"/>
          <dgm:dir/>
          <dgm:animLvl val="ctr"/>
          <dgm:resizeHandles val="exact"/>
        </dgm:presLayoutVars>
      </dgm:prSet>
      <dgm:spPr/>
      <dgm:t>
        <a:bodyPr/>
        <a:lstStyle/>
        <a:p>
          <a:endParaRPr lang="en-US"/>
        </a:p>
      </dgm:t>
    </dgm:pt>
    <dgm:pt modelId="{429DA5C0-14C1-4B9A-8A21-FC7B4FC12D5C}" type="pres">
      <dgm:prSet presAssocID="{33812C06-38C5-4B19-A409-0E1E5377DE6C}" presName="centerShape" presStyleLbl="node0" presStyleIdx="0" presStyleCnt="1"/>
      <dgm:spPr/>
      <dgm:t>
        <a:bodyPr/>
        <a:lstStyle/>
        <a:p>
          <a:endParaRPr lang="en-US"/>
        </a:p>
      </dgm:t>
    </dgm:pt>
    <dgm:pt modelId="{B60982BE-8497-4387-A895-FFAF6C602531}" type="pres">
      <dgm:prSet presAssocID="{891CC021-97AC-4152-8FE8-FB3D8BB875A4}" presName="node" presStyleLbl="node1" presStyleIdx="0" presStyleCnt="7">
        <dgm:presLayoutVars>
          <dgm:bulletEnabled val="1"/>
        </dgm:presLayoutVars>
      </dgm:prSet>
      <dgm:spPr/>
      <dgm:t>
        <a:bodyPr/>
        <a:lstStyle/>
        <a:p>
          <a:endParaRPr lang="en-US"/>
        </a:p>
      </dgm:t>
    </dgm:pt>
    <dgm:pt modelId="{1CB0D06C-3CA5-4027-BFA0-FD9E10583105}" type="pres">
      <dgm:prSet presAssocID="{891CC021-97AC-4152-8FE8-FB3D8BB875A4}" presName="dummy" presStyleCnt="0"/>
      <dgm:spPr/>
    </dgm:pt>
    <dgm:pt modelId="{E5186149-70C5-434D-8834-D22498FF32C5}" type="pres">
      <dgm:prSet presAssocID="{4833FB2F-C874-4F2D-9213-A17BC7EA59B9}" presName="sibTrans" presStyleLbl="sibTrans2D1" presStyleIdx="0" presStyleCnt="7"/>
      <dgm:spPr/>
      <dgm:t>
        <a:bodyPr/>
        <a:lstStyle/>
        <a:p>
          <a:endParaRPr lang="en-US"/>
        </a:p>
      </dgm:t>
    </dgm:pt>
    <dgm:pt modelId="{A736EA84-4A6E-413D-A1D3-92DB977A7E77}" type="pres">
      <dgm:prSet presAssocID="{76A1F94B-CDE9-43A5-AA84-FC393480C8FA}" presName="node" presStyleLbl="node1" presStyleIdx="1" presStyleCnt="7">
        <dgm:presLayoutVars>
          <dgm:bulletEnabled val="1"/>
        </dgm:presLayoutVars>
      </dgm:prSet>
      <dgm:spPr/>
      <dgm:t>
        <a:bodyPr/>
        <a:lstStyle/>
        <a:p>
          <a:endParaRPr lang="en-US"/>
        </a:p>
      </dgm:t>
    </dgm:pt>
    <dgm:pt modelId="{8DF25D17-BCA6-4F98-A2D6-916A01BAF476}" type="pres">
      <dgm:prSet presAssocID="{76A1F94B-CDE9-43A5-AA84-FC393480C8FA}" presName="dummy" presStyleCnt="0"/>
      <dgm:spPr/>
    </dgm:pt>
    <dgm:pt modelId="{F81043B6-07D9-48A7-AF07-DBA618DF1C8C}" type="pres">
      <dgm:prSet presAssocID="{089F29AF-80C9-4430-B47A-9E0A8AFD820B}" presName="sibTrans" presStyleLbl="sibTrans2D1" presStyleIdx="1" presStyleCnt="7"/>
      <dgm:spPr/>
      <dgm:t>
        <a:bodyPr/>
        <a:lstStyle/>
        <a:p>
          <a:endParaRPr lang="en-US"/>
        </a:p>
      </dgm:t>
    </dgm:pt>
    <dgm:pt modelId="{C7B13F71-9AE3-4A8E-8F73-285080260646}" type="pres">
      <dgm:prSet presAssocID="{3CD0A35A-2AFA-4F3D-80A6-6CCCF535AB4C}" presName="node" presStyleLbl="node1" presStyleIdx="2" presStyleCnt="7">
        <dgm:presLayoutVars>
          <dgm:bulletEnabled val="1"/>
        </dgm:presLayoutVars>
      </dgm:prSet>
      <dgm:spPr/>
      <dgm:t>
        <a:bodyPr/>
        <a:lstStyle/>
        <a:p>
          <a:endParaRPr lang="en-US"/>
        </a:p>
      </dgm:t>
    </dgm:pt>
    <dgm:pt modelId="{C4BBE7D9-2F18-4DE4-8CA5-EB87741955BD}" type="pres">
      <dgm:prSet presAssocID="{3CD0A35A-2AFA-4F3D-80A6-6CCCF535AB4C}" presName="dummy" presStyleCnt="0"/>
      <dgm:spPr/>
    </dgm:pt>
    <dgm:pt modelId="{12A811A3-4DE6-4FCF-907C-8F8EDE2464EA}" type="pres">
      <dgm:prSet presAssocID="{C8526DBE-B43F-41DB-A47A-521510B3F04D}" presName="sibTrans" presStyleLbl="sibTrans2D1" presStyleIdx="2" presStyleCnt="7"/>
      <dgm:spPr/>
      <dgm:t>
        <a:bodyPr/>
        <a:lstStyle/>
        <a:p>
          <a:endParaRPr lang="en-US"/>
        </a:p>
      </dgm:t>
    </dgm:pt>
    <dgm:pt modelId="{DBD62718-9D01-4F27-8F3B-D53978519353}" type="pres">
      <dgm:prSet presAssocID="{5D044C19-315B-49E7-8F4C-622E3A5F8E64}" presName="node" presStyleLbl="node1" presStyleIdx="3" presStyleCnt="7">
        <dgm:presLayoutVars>
          <dgm:bulletEnabled val="1"/>
        </dgm:presLayoutVars>
      </dgm:prSet>
      <dgm:spPr/>
      <dgm:t>
        <a:bodyPr/>
        <a:lstStyle/>
        <a:p>
          <a:endParaRPr lang="en-US"/>
        </a:p>
      </dgm:t>
    </dgm:pt>
    <dgm:pt modelId="{46E2F499-DF3D-43BD-A74E-156B39D60739}" type="pres">
      <dgm:prSet presAssocID="{5D044C19-315B-49E7-8F4C-622E3A5F8E64}" presName="dummy" presStyleCnt="0"/>
      <dgm:spPr/>
    </dgm:pt>
    <dgm:pt modelId="{9656B30B-A648-4D07-9A0D-E87EF95649D7}" type="pres">
      <dgm:prSet presAssocID="{BEB35F54-E5D6-4434-AC04-4B189CCBC432}" presName="sibTrans" presStyleLbl="sibTrans2D1" presStyleIdx="3" presStyleCnt="7"/>
      <dgm:spPr/>
      <dgm:t>
        <a:bodyPr/>
        <a:lstStyle/>
        <a:p>
          <a:endParaRPr lang="en-US"/>
        </a:p>
      </dgm:t>
    </dgm:pt>
    <dgm:pt modelId="{7A0DD508-5C04-48AA-8C70-251402DC6460}" type="pres">
      <dgm:prSet presAssocID="{C2D04160-4A96-465B-BD72-44C08BA35B4E}" presName="node" presStyleLbl="node1" presStyleIdx="4" presStyleCnt="7">
        <dgm:presLayoutVars>
          <dgm:bulletEnabled val="1"/>
        </dgm:presLayoutVars>
      </dgm:prSet>
      <dgm:spPr/>
      <dgm:t>
        <a:bodyPr/>
        <a:lstStyle/>
        <a:p>
          <a:endParaRPr lang="en-US"/>
        </a:p>
      </dgm:t>
    </dgm:pt>
    <dgm:pt modelId="{AD26A086-12D5-4317-B1A4-541CA8177AA2}" type="pres">
      <dgm:prSet presAssocID="{C2D04160-4A96-465B-BD72-44C08BA35B4E}" presName="dummy" presStyleCnt="0"/>
      <dgm:spPr/>
    </dgm:pt>
    <dgm:pt modelId="{897883B0-AE89-460B-896E-6FC99600112E}" type="pres">
      <dgm:prSet presAssocID="{0FE2EB6D-9CFB-4949-A030-392CAC857706}" presName="sibTrans" presStyleLbl="sibTrans2D1" presStyleIdx="4" presStyleCnt="7"/>
      <dgm:spPr/>
      <dgm:t>
        <a:bodyPr/>
        <a:lstStyle/>
        <a:p>
          <a:endParaRPr lang="en-US"/>
        </a:p>
      </dgm:t>
    </dgm:pt>
    <dgm:pt modelId="{AD15AC08-D029-4698-8413-A923DD1E6DDB}" type="pres">
      <dgm:prSet presAssocID="{289DEE16-5526-42E7-9661-98772FC8F5F8}" presName="node" presStyleLbl="node1" presStyleIdx="5" presStyleCnt="7">
        <dgm:presLayoutVars>
          <dgm:bulletEnabled val="1"/>
        </dgm:presLayoutVars>
      </dgm:prSet>
      <dgm:spPr/>
      <dgm:t>
        <a:bodyPr/>
        <a:lstStyle/>
        <a:p>
          <a:endParaRPr lang="en-US"/>
        </a:p>
      </dgm:t>
    </dgm:pt>
    <dgm:pt modelId="{89A844ED-4F4E-4ADD-A7F9-901E7A58837C}" type="pres">
      <dgm:prSet presAssocID="{289DEE16-5526-42E7-9661-98772FC8F5F8}" presName="dummy" presStyleCnt="0"/>
      <dgm:spPr/>
    </dgm:pt>
    <dgm:pt modelId="{F56939A8-850E-404E-8CFD-546CCF4EC2F3}" type="pres">
      <dgm:prSet presAssocID="{405D0917-C783-4161-BB91-E2C7B004ACDD}" presName="sibTrans" presStyleLbl="sibTrans2D1" presStyleIdx="5" presStyleCnt="7"/>
      <dgm:spPr/>
      <dgm:t>
        <a:bodyPr/>
        <a:lstStyle/>
        <a:p>
          <a:endParaRPr lang="en-US"/>
        </a:p>
      </dgm:t>
    </dgm:pt>
    <dgm:pt modelId="{066CD870-B3A5-4096-9EED-23CDAADDF2F1}" type="pres">
      <dgm:prSet presAssocID="{CE264EA0-1278-42A6-B12F-D09800F9453F}" presName="node" presStyleLbl="node1" presStyleIdx="6" presStyleCnt="7">
        <dgm:presLayoutVars>
          <dgm:bulletEnabled val="1"/>
        </dgm:presLayoutVars>
      </dgm:prSet>
      <dgm:spPr/>
      <dgm:t>
        <a:bodyPr/>
        <a:lstStyle/>
        <a:p>
          <a:endParaRPr lang="en-US"/>
        </a:p>
      </dgm:t>
    </dgm:pt>
    <dgm:pt modelId="{CBD86772-C950-49C6-86F3-EF1E5BA7975B}" type="pres">
      <dgm:prSet presAssocID="{CE264EA0-1278-42A6-B12F-D09800F9453F}" presName="dummy" presStyleCnt="0"/>
      <dgm:spPr/>
    </dgm:pt>
    <dgm:pt modelId="{4FC16A57-0D90-4E3F-96CB-439F62A18FC9}" type="pres">
      <dgm:prSet presAssocID="{E03A01BD-1CA8-48CA-8E28-30BCBA4B7D72}" presName="sibTrans" presStyleLbl="sibTrans2D1" presStyleIdx="6" presStyleCnt="7"/>
      <dgm:spPr/>
      <dgm:t>
        <a:bodyPr/>
        <a:lstStyle/>
        <a:p>
          <a:endParaRPr lang="en-US"/>
        </a:p>
      </dgm:t>
    </dgm:pt>
  </dgm:ptLst>
  <dgm:cxnLst>
    <dgm:cxn modelId="{154EF81C-AF6F-45BD-BE75-9EF861817940}" type="presOf" srcId="{3CD0A35A-2AFA-4F3D-80A6-6CCCF535AB4C}" destId="{C7B13F71-9AE3-4A8E-8F73-285080260646}" srcOrd="0" destOrd="0" presId="urn:microsoft.com/office/officeart/2005/8/layout/radial6"/>
    <dgm:cxn modelId="{56CED73E-B6B1-4065-B4A3-994C2719EDB6}" type="presOf" srcId="{CE264EA0-1278-42A6-B12F-D09800F9453F}" destId="{066CD870-B3A5-4096-9EED-23CDAADDF2F1}" srcOrd="0" destOrd="0" presId="urn:microsoft.com/office/officeart/2005/8/layout/radial6"/>
    <dgm:cxn modelId="{383082B5-FFCB-451A-94D0-D45F09381A34}" srcId="{33812C06-38C5-4B19-A409-0E1E5377DE6C}" destId="{76A1F94B-CDE9-43A5-AA84-FC393480C8FA}" srcOrd="1" destOrd="0" parTransId="{BAB35067-D896-498E-86D7-D25D3CE26924}" sibTransId="{089F29AF-80C9-4430-B47A-9E0A8AFD820B}"/>
    <dgm:cxn modelId="{5B7E978A-34E2-4791-A24C-777EF75F04D0}" type="presOf" srcId="{289DEE16-5526-42E7-9661-98772FC8F5F8}" destId="{AD15AC08-D029-4698-8413-A923DD1E6DDB}" srcOrd="0" destOrd="0" presId="urn:microsoft.com/office/officeart/2005/8/layout/radial6"/>
    <dgm:cxn modelId="{E1BA756D-472C-4BF4-88A2-9E23B423E022}" type="presOf" srcId="{4833FB2F-C874-4F2D-9213-A17BC7EA59B9}" destId="{E5186149-70C5-434D-8834-D22498FF32C5}" srcOrd="0" destOrd="0" presId="urn:microsoft.com/office/officeart/2005/8/layout/radial6"/>
    <dgm:cxn modelId="{9E59EE95-C867-4FA3-AF4F-B60B00B102F5}" type="presOf" srcId="{405D0917-C783-4161-BB91-E2C7B004ACDD}" destId="{F56939A8-850E-404E-8CFD-546CCF4EC2F3}" srcOrd="0" destOrd="0" presId="urn:microsoft.com/office/officeart/2005/8/layout/radial6"/>
    <dgm:cxn modelId="{AAA2C00F-3658-465A-A849-31B50F17C128}" type="presOf" srcId="{891CC021-97AC-4152-8FE8-FB3D8BB875A4}" destId="{B60982BE-8497-4387-A895-FFAF6C602531}" srcOrd="0" destOrd="0" presId="urn:microsoft.com/office/officeart/2005/8/layout/radial6"/>
    <dgm:cxn modelId="{79AF5D7F-3105-4F9F-89EE-2098CB3D1C9E}" type="presOf" srcId="{C2D04160-4A96-465B-BD72-44C08BA35B4E}" destId="{7A0DD508-5C04-48AA-8C70-251402DC6460}" srcOrd="0" destOrd="0" presId="urn:microsoft.com/office/officeart/2005/8/layout/radial6"/>
    <dgm:cxn modelId="{6A958163-4DE3-49EE-B693-D37F7F8C23D6}" type="presOf" srcId="{C8526DBE-B43F-41DB-A47A-521510B3F04D}" destId="{12A811A3-4DE6-4FCF-907C-8F8EDE2464EA}" srcOrd="0" destOrd="0" presId="urn:microsoft.com/office/officeart/2005/8/layout/radial6"/>
    <dgm:cxn modelId="{C79F87AF-F6C5-40D9-AA42-40E3604977A7}" srcId="{33812C06-38C5-4B19-A409-0E1E5377DE6C}" destId="{C2D04160-4A96-465B-BD72-44C08BA35B4E}" srcOrd="4" destOrd="0" parTransId="{21B353C0-68AA-4320-A454-05ADB784EB82}" sibTransId="{0FE2EB6D-9CFB-4949-A030-392CAC857706}"/>
    <dgm:cxn modelId="{F5AC599E-0709-46B9-9C47-E0C4EE5F50EF}" srcId="{33812C06-38C5-4B19-A409-0E1E5377DE6C}" destId="{289DEE16-5526-42E7-9661-98772FC8F5F8}" srcOrd="5" destOrd="0" parTransId="{8145F92A-E7EA-4223-BF0C-36F2C1FD7E9F}" sibTransId="{405D0917-C783-4161-BB91-E2C7B004ACDD}"/>
    <dgm:cxn modelId="{987105B8-1044-4280-9D3B-75CC17DC5170}" type="presOf" srcId="{5D044C19-315B-49E7-8F4C-622E3A5F8E64}" destId="{DBD62718-9D01-4F27-8F3B-D53978519353}" srcOrd="0" destOrd="0" presId="urn:microsoft.com/office/officeart/2005/8/layout/radial6"/>
    <dgm:cxn modelId="{7D001156-0DB4-4E6B-B8DB-80E5C4714C75}" type="presOf" srcId="{0FE2EB6D-9CFB-4949-A030-392CAC857706}" destId="{897883B0-AE89-460B-896E-6FC99600112E}" srcOrd="0" destOrd="0" presId="urn:microsoft.com/office/officeart/2005/8/layout/radial6"/>
    <dgm:cxn modelId="{F1D3AE24-761C-4915-9059-2C2165450E8F}" srcId="{33812C06-38C5-4B19-A409-0E1E5377DE6C}" destId="{891CC021-97AC-4152-8FE8-FB3D8BB875A4}" srcOrd="0" destOrd="0" parTransId="{4F8BA3F2-52FF-4B1F-A873-34327B5E63CA}" sibTransId="{4833FB2F-C874-4F2D-9213-A17BC7EA59B9}"/>
    <dgm:cxn modelId="{74640DC8-55F6-45F4-B473-13819070F3E1}" srcId="{33812C06-38C5-4B19-A409-0E1E5377DE6C}" destId="{3CD0A35A-2AFA-4F3D-80A6-6CCCF535AB4C}" srcOrd="2" destOrd="0" parTransId="{1A3AA28C-E3CC-49C3-BDA5-2EC045F5F202}" sibTransId="{C8526DBE-B43F-41DB-A47A-521510B3F04D}"/>
    <dgm:cxn modelId="{05C6F305-F04A-4869-A817-AC486477FFD2}" type="presOf" srcId="{BEB35F54-E5D6-4434-AC04-4B189CCBC432}" destId="{9656B30B-A648-4D07-9A0D-E87EF95649D7}" srcOrd="0" destOrd="0" presId="urn:microsoft.com/office/officeart/2005/8/layout/radial6"/>
    <dgm:cxn modelId="{8D42536A-B362-4B25-B88A-E0154E92DA93}" srcId="{33812C06-38C5-4B19-A409-0E1E5377DE6C}" destId="{5D044C19-315B-49E7-8F4C-622E3A5F8E64}" srcOrd="3" destOrd="0" parTransId="{91F6E867-82AB-40B5-9C75-81C83B67AE88}" sibTransId="{BEB35F54-E5D6-4434-AC04-4B189CCBC432}"/>
    <dgm:cxn modelId="{4DA6FB85-D14B-44D2-9AF4-578DBFB27FC6}" srcId="{33812C06-38C5-4B19-A409-0E1E5377DE6C}" destId="{CE264EA0-1278-42A6-B12F-D09800F9453F}" srcOrd="6" destOrd="0" parTransId="{7B5C828E-968D-4F8C-AACE-A48285C93658}" sibTransId="{E03A01BD-1CA8-48CA-8E28-30BCBA4B7D72}"/>
    <dgm:cxn modelId="{6D3C38A5-D65C-4A2B-9105-0573C7DE9733}" type="presOf" srcId="{33812C06-38C5-4B19-A409-0E1E5377DE6C}" destId="{429DA5C0-14C1-4B9A-8A21-FC7B4FC12D5C}" srcOrd="0" destOrd="0" presId="urn:microsoft.com/office/officeart/2005/8/layout/radial6"/>
    <dgm:cxn modelId="{A08A22C4-6A8C-4CBC-AF51-692AE4584A10}" type="presOf" srcId="{089F29AF-80C9-4430-B47A-9E0A8AFD820B}" destId="{F81043B6-07D9-48A7-AF07-DBA618DF1C8C}" srcOrd="0" destOrd="0" presId="urn:microsoft.com/office/officeart/2005/8/layout/radial6"/>
    <dgm:cxn modelId="{A5F94C28-2906-4ED5-94EA-0270F8D9F452}" type="presOf" srcId="{7961E617-5724-4FCB-B896-DB17BD9B832D}" destId="{C9D1CFED-8452-428B-A9AB-B8112E2E3A8E}" srcOrd="0" destOrd="0" presId="urn:microsoft.com/office/officeart/2005/8/layout/radial6"/>
    <dgm:cxn modelId="{58834F2E-5782-40DE-A7E1-1D3A7BA1BBD1}" srcId="{7961E617-5724-4FCB-B896-DB17BD9B832D}" destId="{33812C06-38C5-4B19-A409-0E1E5377DE6C}" srcOrd="0" destOrd="0" parTransId="{828D255E-F4A8-4213-B704-47579B238B7C}" sibTransId="{3B72B021-B5D3-462C-B035-1A6A436ED900}"/>
    <dgm:cxn modelId="{D0BDFF70-30C6-459C-B574-DFA22A151A0F}" type="presOf" srcId="{E03A01BD-1CA8-48CA-8E28-30BCBA4B7D72}" destId="{4FC16A57-0D90-4E3F-96CB-439F62A18FC9}" srcOrd="0" destOrd="0" presId="urn:microsoft.com/office/officeart/2005/8/layout/radial6"/>
    <dgm:cxn modelId="{94815EC0-3C20-47F1-9FC9-E0FA3C2BD4BC}" type="presOf" srcId="{76A1F94B-CDE9-43A5-AA84-FC393480C8FA}" destId="{A736EA84-4A6E-413D-A1D3-92DB977A7E77}" srcOrd="0" destOrd="0" presId="urn:microsoft.com/office/officeart/2005/8/layout/radial6"/>
    <dgm:cxn modelId="{49BA8C56-5E30-4625-90BE-9B3901EC1BF3}" type="presParOf" srcId="{C9D1CFED-8452-428B-A9AB-B8112E2E3A8E}" destId="{429DA5C0-14C1-4B9A-8A21-FC7B4FC12D5C}" srcOrd="0" destOrd="0" presId="urn:microsoft.com/office/officeart/2005/8/layout/radial6"/>
    <dgm:cxn modelId="{F661C4CB-506D-499D-A358-B331E068F30D}" type="presParOf" srcId="{C9D1CFED-8452-428B-A9AB-B8112E2E3A8E}" destId="{B60982BE-8497-4387-A895-FFAF6C602531}" srcOrd="1" destOrd="0" presId="urn:microsoft.com/office/officeart/2005/8/layout/radial6"/>
    <dgm:cxn modelId="{4B25F8FC-9197-438D-9371-95B4A2F3A0F0}" type="presParOf" srcId="{C9D1CFED-8452-428B-A9AB-B8112E2E3A8E}" destId="{1CB0D06C-3CA5-4027-BFA0-FD9E10583105}" srcOrd="2" destOrd="0" presId="urn:microsoft.com/office/officeart/2005/8/layout/radial6"/>
    <dgm:cxn modelId="{37D5FD10-0E6C-464E-A7A8-4CE9BB87D4D7}" type="presParOf" srcId="{C9D1CFED-8452-428B-A9AB-B8112E2E3A8E}" destId="{E5186149-70C5-434D-8834-D22498FF32C5}" srcOrd="3" destOrd="0" presId="urn:microsoft.com/office/officeart/2005/8/layout/radial6"/>
    <dgm:cxn modelId="{4A1DBA08-DA07-485B-9645-FD6B47936D70}" type="presParOf" srcId="{C9D1CFED-8452-428B-A9AB-B8112E2E3A8E}" destId="{A736EA84-4A6E-413D-A1D3-92DB977A7E77}" srcOrd="4" destOrd="0" presId="urn:microsoft.com/office/officeart/2005/8/layout/radial6"/>
    <dgm:cxn modelId="{2BAC49E5-981F-45F4-9E64-267BD2571896}" type="presParOf" srcId="{C9D1CFED-8452-428B-A9AB-B8112E2E3A8E}" destId="{8DF25D17-BCA6-4F98-A2D6-916A01BAF476}" srcOrd="5" destOrd="0" presId="urn:microsoft.com/office/officeart/2005/8/layout/radial6"/>
    <dgm:cxn modelId="{E4341575-83A5-4ED2-B8F7-A1A8F8F3467E}" type="presParOf" srcId="{C9D1CFED-8452-428B-A9AB-B8112E2E3A8E}" destId="{F81043B6-07D9-48A7-AF07-DBA618DF1C8C}" srcOrd="6" destOrd="0" presId="urn:microsoft.com/office/officeart/2005/8/layout/radial6"/>
    <dgm:cxn modelId="{82E4E426-C746-43D1-90FE-7F103431CCFB}" type="presParOf" srcId="{C9D1CFED-8452-428B-A9AB-B8112E2E3A8E}" destId="{C7B13F71-9AE3-4A8E-8F73-285080260646}" srcOrd="7" destOrd="0" presId="urn:microsoft.com/office/officeart/2005/8/layout/radial6"/>
    <dgm:cxn modelId="{1494CB55-B90B-4531-8D14-8B4412A4CE20}" type="presParOf" srcId="{C9D1CFED-8452-428B-A9AB-B8112E2E3A8E}" destId="{C4BBE7D9-2F18-4DE4-8CA5-EB87741955BD}" srcOrd="8" destOrd="0" presId="urn:microsoft.com/office/officeart/2005/8/layout/radial6"/>
    <dgm:cxn modelId="{B6230863-C550-42BE-9D40-D5DCB2EC8DF7}" type="presParOf" srcId="{C9D1CFED-8452-428B-A9AB-B8112E2E3A8E}" destId="{12A811A3-4DE6-4FCF-907C-8F8EDE2464EA}" srcOrd="9" destOrd="0" presId="urn:microsoft.com/office/officeart/2005/8/layout/radial6"/>
    <dgm:cxn modelId="{BA2063A5-9135-492E-AF87-D44B6C0CFA9B}" type="presParOf" srcId="{C9D1CFED-8452-428B-A9AB-B8112E2E3A8E}" destId="{DBD62718-9D01-4F27-8F3B-D53978519353}" srcOrd="10" destOrd="0" presId="urn:microsoft.com/office/officeart/2005/8/layout/radial6"/>
    <dgm:cxn modelId="{80EC5CFB-0F52-433E-A0E5-226326ED400B}" type="presParOf" srcId="{C9D1CFED-8452-428B-A9AB-B8112E2E3A8E}" destId="{46E2F499-DF3D-43BD-A74E-156B39D60739}" srcOrd="11" destOrd="0" presId="urn:microsoft.com/office/officeart/2005/8/layout/radial6"/>
    <dgm:cxn modelId="{4804C780-7AD0-4D94-AD30-8EAD1B19305A}" type="presParOf" srcId="{C9D1CFED-8452-428B-A9AB-B8112E2E3A8E}" destId="{9656B30B-A648-4D07-9A0D-E87EF95649D7}" srcOrd="12" destOrd="0" presId="urn:microsoft.com/office/officeart/2005/8/layout/radial6"/>
    <dgm:cxn modelId="{B0409E52-B20C-4FA8-9795-83FB84137CAD}" type="presParOf" srcId="{C9D1CFED-8452-428B-A9AB-B8112E2E3A8E}" destId="{7A0DD508-5C04-48AA-8C70-251402DC6460}" srcOrd="13" destOrd="0" presId="urn:microsoft.com/office/officeart/2005/8/layout/radial6"/>
    <dgm:cxn modelId="{78DC3BD2-7BE7-4458-94F6-64A592EA3684}" type="presParOf" srcId="{C9D1CFED-8452-428B-A9AB-B8112E2E3A8E}" destId="{AD26A086-12D5-4317-B1A4-541CA8177AA2}" srcOrd="14" destOrd="0" presId="urn:microsoft.com/office/officeart/2005/8/layout/radial6"/>
    <dgm:cxn modelId="{532F98A9-0FA0-4932-9223-2F4DB78FEC4A}" type="presParOf" srcId="{C9D1CFED-8452-428B-A9AB-B8112E2E3A8E}" destId="{897883B0-AE89-460B-896E-6FC99600112E}" srcOrd="15" destOrd="0" presId="urn:microsoft.com/office/officeart/2005/8/layout/radial6"/>
    <dgm:cxn modelId="{202D82E4-70CC-429F-91A2-CF61BC7D4BEE}" type="presParOf" srcId="{C9D1CFED-8452-428B-A9AB-B8112E2E3A8E}" destId="{AD15AC08-D029-4698-8413-A923DD1E6DDB}" srcOrd="16" destOrd="0" presId="urn:microsoft.com/office/officeart/2005/8/layout/radial6"/>
    <dgm:cxn modelId="{A24E3526-5B4F-440B-A907-28D00651CF84}" type="presParOf" srcId="{C9D1CFED-8452-428B-A9AB-B8112E2E3A8E}" destId="{89A844ED-4F4E-4ADD-A7F9-901E7A58837C}" srcOrd="17" destOrd="0" presId="urn:microsoft.com/office/officeart/2005/8/layout/radial6"/>
    <dgm:cxn modelId="{AAF6B937-DE35-463B-A19F-B55B658CFF0B}" type="presParOf" srcId="{C9D1CFED-8452-428B-A9AB-B8112E2E3A8E}" destId="{F56939A8-850E-404E-8CFD-546CCF4EC2F3}" srcOrd="18" destOrd="0" presId="urn:microsoft.com/office/officeart/2005/8/layout/radial6"/>
    <dgm:cxn modelId="{71ED13AB-549B-4F62-B37A-072C532A4EDB}" type="presParOf" srcId="{C9D1CFED-8452-428B-A9AB-B8112E2E3A8E}" destId="{066CD870-B3A5-4096-9EED-23CDAADDF2F1}" srcOrd="19" destOrd="0" presId="urn:microsoft.com/office/officeart/2005/8/layout/radial6"/>
    <dgm:cxn modelId="{5FEBCF0D-8E77-4091-A5CA-5D3E7DFAC0BE}" type="presParOf" srcId="{C9D1CFED-8452-428B-A9AB-B8112E2E3A8E}" destId="{CBD86772-C950-49C6-86F3-EF1E5BA7975B}" srcOrd="20" destOrd="0" presId="urn:microsoft.com/office/officeart/2005/8/layout/radial6"/>
    <dgm:cxn modelId="{D11EB522-2580-4308-830F-00D29C1A4038}" type="presParOf" srcId="{C9D1CFED-8452-428B-A9AB-B8112E2E3A8E}" destId="{4FC16A57-0D90-4E3F-96CB-439F62A18FC9}"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1CC710-F8FF-4E9C-B253-CC6B73EED50D}" type="doc">
      <dgm:prSet loTypeId="urn:microsoft.com/office/officeart/2005/8/layout/hProcess9" loCatId="process" qsTypeId="urn:microsoft.com/office/officeart/2005/8/quickstyle/simple1" qsCatId="simple" csTypeId="urn:microsoft.com/office/officeart/2005/8/colors/colorful1" csCatId="colorful" phldr="1"/>
      <dgm:spPr/>
    </dgm:pt>
    <dgm:pt modelId="{7D7C1E5A-03BE-4B9D-A797-782E4E5E20CF}">
      <dgm:prSet phldrT="[Text]"/>
      <dgm:spPr/>
      <dgm:t>
        <a:bodyPr/>
        <a:lstStyle/>
        <a:p>
          <a:r>
            <a:rPr lang="en-US" dirty="0" smtClean="0"/>
            <a:t>Professionalism</a:t>
          </a:r>
          <a:endParaRPr lang="en-US" dirty="0"/>
        </a:p>
      </dgm:t>
    </dgm:pt>
    <dgm:pt modelId="{AA25B871-02A9-4ED4-97FF-52DE23E7A618}" type="parTrans" cxnId="{2942277B-1DE4-4AFD-BCB5-66EB6BA1CF33}">
      <dgm:prSet/>
      <dgm:spPr/>
      <dgm:t>
        <a:bodyPr/>
        <a:lstStyle/>
        <a:p>
          <a:endParaRPr lang="en-US"/>
        </a:p>
      </dgm:t>
    </dgm:pt>
    <dgm:pt modelId="{C0ECA75F-220E-43AC-B703-F44E54A56B81}" type="sibTrans" cxnId="{2942277B-1DE4-4AFD-BCB5-66EB6BA1CF33}">
      <dgm:prSet/>
      <dgm:spPr/>
      <dgm:t>
        <a:bodyPr/>
        <a:lstStyle/>
        <a:p>
          <a:endParaRPr lang="en-US"/>
        </a:p>
      </dgm:t>
    </dgm:pt>
    <dgm:pt modelId="{C3820474-D027-4A9B-AF02-0140766C8905}">
      <dgm:prSet phldrT="[Text]"/>
      <dgm:spPr/>
      <dgm:t>
        <a:bodyPr/>
        <a:lstStyle/>
        <a:p>
          <a:r>
            <a:rPr lang="en-US" dirty="0" smtClean="0"/>
            <a:t>Practice</a:t>
          </a:r>
          <a:endParaRPr lang="en-US" dirty="0"/>
        </a:p>
      </dgm:t>
    </dgm:pt>
    <dgm:pt modelId="{B9A8CED4-A7B3-4D26-9641-344148CE4BF2}" type="parTrans" cxnId="{1843EE84-1972-447B-9D9B-DDA8D3DD8EA5}">
      <dgm:prSet/>
      <dgm:spPr/>
      <dgm:t>
        <a:bodyPr/>
        <a:lstStyle/>
        <a:p>
          <a:endParaRPr lang="en-US"/>
        </a:p>
      </dgm:t>
    </dgm:pt>
    <dgm:pt modelId="{F90058DE-E339-4882-A34E-96C713DBCFBC}" type="sibTrans" cxnId="{1843EE84-1972-447B-9D9B-DDA8D3DD8EA5}">
      <dgm:prSet/>
      <dgm:spPr/>
      <dgm:t>
        <a:bodyPr/>
        <a:lstStyle/>
        <a:p>
          <a:endParaRPr lang="en-US"/>
        </a:p>
      </dgm:t>
    </dgm:pt>
    <dgm:pt modelId="{575B403A-1892-47A5-916D-B8A8093BFDD0}">
      <dgm:prSet phldrT="[Text]"/>
      <dgm:spPr/>
      <dgm:t>
        <a:bodyPr/>
        <a:lstStyle/>
        <a:p>
          <a:r>
            <a:rPr lang="en-US" dirty="0" smtClean="0"/>
            <a:t>Perception</a:t>
          </a:r>
          <a:endParaRPr lang="en-US" dirty="0"/>
        </a:p>
      </dgm:t>
    </dgm:pt>
    <dgm:pt modelId="{2D9828FB-4FB4-4B80-BF73-3421B5D49E2A}" type="parTrans" cxnId="{0C6EBD5D-B7B4-4BFA-92AE-178C6708ABD3}">
      <dgm:prSet/>
      <dgm:spPr/>
      <dgm:t>
        <a:bodyPr/>
        <a:lstStyle/>
        <a:p>
          <a:endParaRPr lang="en-US"/>
        </a:p>
      </dgm:t>
    </dgm:pt>
    <dgm:pt modelId="{83886684-F43B-4918-8FEE-FBEAB7A864CF}" type="sibTrans" cxnId="{0C6EBD5D-B7B4-4BFA-92AE-178C6708ABD3}">
      <dgm:prSet/>
      <dgm:spPr/>
      <dgm:t>
        <a:bodyPr/>
        <a:lstStyle/>
        <a:p>
          <a:endParaRPr lang="en-US"/>
        </a:p>
      </dgm:t>
    </dgm:pt>
    <dgm:pt modelId="{5B3D8BDB-7FCF-438A-AA34-9D2B71C33EB8}">
      <dgm:prSet phldrT="[Text]"/>
      <dgm:spPr/>
      <dgm:t>
        <a:bodyPr/>
        <a:lstStyle/>
        <a:p>
          <a:r>
            <a:rPr lang="en-US" dirty="0" smtClean="0"/>
            <a:t>Performance</a:t>
          </a:r>
          <a:endParaRPr lang="en-US" dirty="0"/>
        </a:p>
      </dgm:t>
    </dgm:pt>
    <dgm:pt modelId="{5219FBAF-1106-475F-90C2-E80DF96EC9CC}" type="parTrans" cxnId="{960E73FA-60D1-4131-BE21-D8F6C97FB70A}">
      <dgm:prSet/>
      <dgm:spPr/>
      <dgm:t>
        <a:bodyPr/>
        <a:lstStyle/>
        <a:p>
          <a:endParaRPr lang="en-US"/>
        </a:p>
      </dgm:t>
    </dgm:pt>
    <dgm:pt modelId="{7764B0F8-79F0-4477-AB0F-B2F2284528C2}" type="sibTrans" cxnId="{960E73FA-60D1-4131-BE21-D8F6C97FB70A}">
      <dgm:prSet/>
      <dgm:spPr/>
      <dgm:t>
        <a:bodyPr/>
        <a:lstStyle/>
        <a:p>
          <a:endParaRPr lang="en-US"/>
        </a:p>
      </dgm:t>
    </dgm:pt>
    <dgm:pt modelId="{492D18E7-0EB8-4D60-8FB7-4844315F642E}" type="pres">
      <dgm:prSet presAssocID="{291CC710-F8FF-4E9C-B253-CC6B73EED50D}" presName="CompostProcess" presStyleCnt="0">
        <dgm:presLayoutVars>
          <dgm:dir/>
          <dgm:resizeHandles val="exact"/>
        </dgm:presLayoutVars>
      </dgm:prSet>
      <dgm:spPr/>
    </dgm:pt>
    <dgm:pt modelId="{06234CEF-160B-410C-95B6-44AF085A984D}" type="pres">
      <dgm:prSet presAssocID="{291CC710-F8FF-4E9C-B253-CC6B73EED50D}" presName="arrow" presStyleLbl="bgShp" presStyleIdx="0" presStyleCnt="1"/>
      <dgm:spPr/>
    </dgm:pt>
    <dgm:pt modelId="{506CA281-425B-4F94-8B5A-B1C57026303A}" type="pres">
      <dgm:prSet presAssocID="{291CC710-F8FF-4E9C-B253-CC6B73EED50D}" presName="linearProcess" presStyleCnt="0"/>
      <dgm:spPr/>
    </dgm:pt>
    <dgm:pt modelId="{3C120448-465C-48E2-AAF9-E4FA387EB4A8}" type="pres">
      <dgm:prSet presAssocID="{7D7C1E5A-03BE-4B9D-A797-782E4E5E20CF}" presName="textNode" presStyleLbl="node1" presStyleIdx="0" presStyleCnt="4">
        <dgm:presLayoutVars>
          <dgm:bulletEnabled val="1"/>
        </dgm:presLayoutVars>
      </dgm:prSet>
      <dgm:spPr/>
      <dgm:t>
        <a:bodyPr/>
        <a:lstStyle/>
        <a:p>
          <a:endParaRPr lang="en-US"/>
        </a:p>
      </dgm:t>
    </dgm:pt>
    <dgm:pt modelId="{BA2333C0-51C3-41D3-A4A9-C7B4191B8766}" type="pres">
      <dgm:prSet presAssocID="{C0ECA75F-220E-43AC-B703-F44E54A56B81}" presName="sibTrans" presStyleCnt="0"/>
      <dgm:spPr/>
    </dgm:pt>
    <dgm:pt modelId="{7EDCEAE9-1767-421F-B9D1-C92E0D4E41EF}" type="pres">
      <dgm:prSet presAssocID="{C3820474-D027-4A9B-AF02-0140766C8905}" presName="textNode" presStyleLbl="node1" presStyleIdx="1" presStyleCnt="4">
        <dgm:presLayoutVars>
          <dgm:bulletEnabled val="1"/>
        </dgm:presLayoutVars>
      </dgm:prSet>
      <dgm:spPr/>
      <dgm:t>
        <a:bodyPr/>
        <a:lstStyle/>
        <a:p>
          <a:endParaRPr lang="en-US"/>
        </a:p>
      </dgm:t>
    </dgm:pt>
    <dgm:pt modelId="{791FD41F-FD50-44F8-BE29-33623F083344}" type="pres">
      <dgm:prSet presAssocID="{F90058DE-E339-4882-A34E-96C713DBCFBC}" presName="sibTrans" presStyleCnt="0"/>
      <dgm:spPr/>
    </dgm:pt>
    <dgm:pt modelId="{E3FE66E3-9357-4D75-AED9-FEB194A87E9E}" type="pres">
      <dgm:prSet presAssocID="{575B403A-1892-47A5-916D-B8A8093BFDD0}" presName="textNode" presStyleLbl="node1" presStyleIdx="2" presStyleCnt="4">
        <dgm:presLayoutVars>
          <dgm:bulletEnabled val="1"/>
        </dgm:presLayoutVars>
      </dgm:prSet>
      <dgm:spPr/>
      <dgm:t>
        <a:bodyPr/>
        <a:lstStyle/>
        <a:p>
          <a:endParaRPr lang="en-US"/>
        </a:p>
      </dgm:t>
    </dgm:pt>
    <dgm:pt modelId="{708DBE0C-5547-4ABA-84B6-92BBEE8227B3}" type="pres">
      <dgm:prSet presAssocID="{83886684-F43B-4918-8FEE-FBEAB7A864CF}" presName="sibTrans" presStyleCnt="0"/>
      <dgm:spPr/>
    </dgm:pt>
    <dgm:pt modelId="{E8634AEB-9668-4FF0-AADA-25B40B9FCDD1}" type="pres">
      <dgm:prSet presAssocID="{5B3D8BDB-7FCF-438A-AA34-9D2B71C33EB8}" presName="textNode" presStyleLbl="node1" presStyleIdx="3" presStyleCnt="4">
        <dgm:presLayoutVars>
          <dgm:bulletEnabled val="1"/>
        </dgm:presLayoutVars>
      </dgm:prSet>
      <dgm:spPr/>
      <dgm:t>
        <a:bodyPr/>
        <a:lstStyle/>
        <a:p>
          <a:endParaRPr lang="en-US"/>
        </a:p>
      </dgm:t>
    </dgm:pt>
  </dgm:ptLst>
  <dgm:cxnLst>
    <dgm:cxn modelId="{B532E5CC-A2DD-430E-AB69-EB507E9C544D}" type="presOf" srcId="{7D7C1E5A-03BE-4B9D-A797-782E4E5E20CF}" destId="{3C120448-465C-48E2-AAF9-E4FA387EB4A8}" srcOrd="0" destOrd="0" presId="urn:microsoft.com/office/officeart/2005/8/layout/hProcess9"/>
    <dgm:cxn modelId="{986C75FB-D624-4F3F-AEC7-07D6157DD897}" type="presOf" srcId="{291CC710-F8FF-4E9C-B253-CC6B73EED50D}" destId="{492D18E7-0EB8-4D60-8FB7-4844315F642E}" srcOrd="0" destOrd="0" presId="urn:microsoft.com/office/officeart/2005/8/layout/hProcess9"/>
    <dgm:cxn modelId="{D365759A-0D38-4111-9B8B-A0AADD1D0B24}" type="presOf" srcId="{5B3D8BDB-7FCF-438A-AA34-9D2B71C33EB8}" destId="{E8634AEB-9668-4FF0-AADA-25B40B9FCDD1}" srcOrd="0" destOrd="0" presId="urn:microsoft.com/office/officeart/2005/8/layout/hProcess9"/>
    <dgm:cxn modelId="{AD50D455-7988-4F65-9778-CDB87C06CF28}" type="presOf" srcId="{575B403A-1892-47A5-916D-B8A8093BFDD0}" destId="{E3FE66E3-9357-4D75-AED9-FEB194A87E9E}" srcOrd="0" destOrd="0" presId="urn:microsoft.com/office/officeart/2005/8/layout/hProcess9"/>
    <dgm:cxn modelId="{0C6EBD5D-B7B4-4BFA-92AE-178C6708ABD3}" srcId="{291CC710-F8FF-4E9C-B253-CC6B73EED50D}" destId="{575B403A-1892-47A5-916D-B8A8093BFDD0}" srcOrd="2" destOrd="0" parTransId="{2D9828FB-4FB4-4B80-BF73-3421B5D49E2A}" sibTransId="{83886684-F43B-4918-8FEE-FBEAB7A864CF}"/>
    <dgm:cxn modelId="{2942277B-1DE4-4AFD-BCB5-66EB6BA1CF33}" srcId="{291CC710-F8FF-4E9C-B253-CC6B73EED50D}" destId="{7D7C1E5A-03BE-4B9D-A797-782E4E5E20CF}" srcOrd="0" destOrd="0" parTransId="{AA25B871-02A9-4ED4-97FF-52DE23E7A618}" sibTransId="{C0ECA75F-220E-43AC-B703-F44E54A56B81}"/>
    <dgm:cxn modelId="{1843EE84-1972-447B-9D9B-DDA8D3DD8EA5}" srcId="{291CC710-F8FF-4E9C-B253-CC6B73EED50D}" destId="{C3820474-D027-4A9B-AF02-0140766C8905}" srcOrd="1" destOrd="0" parTransId="{B9A8CED4-A7B3-4D26-9641-344148CE4BF2}" sibTransId="{F90058DE-E339-4882-A34E-96C713DBCFBC}"/>
    <dgm:cxn modelId="{960E73FA-60D1-4131-BE21-D8F6C97FB70A}" srcId="{291CC710-F8FF-4E9C-B253-CC6B73EED50D}" destId="{5B3D8BDB-7FCF-438A-AA34-9D2B71C33EB8}" srcOrd="3" destOrd="0" parTransId="{5219FBAF-1106-475F-90C2-E80DF96EC9CC}" sibTransId="{7764B0F8-79F0-4477-AB0F-B2F2284528C2}"/>
    <dgm:cxn modelId="{90F77029-2934-4B94-BAB2-CA4153F96DD8}" type="presOf" srcId="{C3820474-D027-4A9B-AF02-0140766C8905}" destId="{7EDCEAE9-1767-421F-B9D1-C92E0D4E41EF}" srcOrd="0" destOrd="0" presId="urn:microsoft.com/office/officeart/2005/8/layout/hProcess9"/>
    <dgm:cxn modelId="{4B721F93-2AC1-42EB-BD03-BEB3F3CF4C11}" type="presParOf" srcId="{492D18E7-0EB8-4D60-8FB7-4844315F642E}" destId="{06234CEF-160B-410C-95B6-44AF085A984D}" srcOrd="0" destOrd="0" presId="urn:microsoft.com/office/officeart/2005/8/layout/hProcess9"/>
    <dgm:cxn modelId="{E8946A38-F830-4828-94BB-95088D878984}" type="presParOf" srcId="{492D18E7-0EB8-4D60-8FB7-4844315F642E}" destId="{506CA281-425B-4F94-8B5A-B1C57026303A}" srcOrd="1" destOrd="0" presId="urn:microsoft.com/office/officeart/2005/8/layout/hProcess9"/>
    <dgm:cxn modelId="{B2EC0E25-3792-46D8-A265-C339FF6F75E3}" type="presParOf" srcId="{506CA281-425B-4F94-8B5A-B1C57026303A}" destId="{3C120448-465C-48E2-AAF9-E4FA387EB4A8}" srcOrd="0" destOrd="0" presId="urn:microsoft.com/office/officeart/2005/8/layout/hProcess9"/>
    <dgm:cxn modelId="{D6026745-11C6-4403-9F3B-16F4E3857CB8}" type="presParOf" srcId="{506CA281-425B-4F94-8B5A-B1C57026303A}" destId="{BA2333C0-51C3-41D3-A4A9-C7B4191B8766}" srcOrd="1" destOrd="0" presId="urn:microsoft.com/office/officeart/2005/8/layout/hProcess9"/>
    <dgm:cxn modelId="{AFFED754-FE12-4711-887E-4BE357AC86D8}" type="presParOf" srcId="{506CA281-425B-4F94-8B5A-B1C57026303A}" destId="{7EDCEAE9-1767-421F-B9D1-C92E0D4E41EF}" srcOrd="2" destOrd="0" presId="urn:microsoft.com/office/officeart/2005/8/layout/hProcess9"/>
    <dgm:cxn modelId="{D5E0A6F8-85F3-4941-BCAA-94EB636F3A54}" type="presParOf" srcId="{506CA281-425B-4F94-8B5A-B1C57026303A}" destId="{791FD41F-FD50-44F8-BE29-33623F083344}" srcOrd="3" destOrd="0" presId="urn:microsoft.com/office/officeart/2005/8/layout/hProcess9"/>
    <dgm:cxn modelId="{C6659FE2-3C0D-43C2-9FCE-8DA8DB154CC0}" type="presParOf" srcId="{506CA281-425B-4F94-8B5A-B1C57026303A}" destId="{E3FE66E3-9357-4D75-AED9-FEB194A87E9E}" srcOrd="4" destOrd="0" presId="urn:microsoft.com/office/officeart/2005/8/layout/hProcess9"/>
    <dgm:cxn modelId="{E489565E-8C1C-4C2E-954F-FEFB2639FDBE}" type="presParOf" srcId="{506CA281-425B-4F94-8B5A-B1C57026303A}" destId="{708DBE0C-5547-4ABA-84B6-92BBEE8227B3}" srcOrd="5" destOrd="0" presId="urn:microsoft.com/office/officeart/2005/8/layout/hProcess9"/>
    <dgm:cxn modelId="{2C046267-B623-45CD-80FD-F5A20CE3D649}" type="presParOf" srcId="{506CA281-425B-4F94-8B5A-B1C57026303A}" destId="{E8634AEB-9668-4FF0-AADA-25B40B9FCDD1}" srcOrd="6"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1E617-5724-4FCB-B896-DB17BD9B832D}" type="doc">
      <dgm:prSet loTypeId="urn:microsoft.com/office/officeart/2005/8/layout/radial6" loCatId="cycle" qsTypeId="urn:microsoft.com/office/officeart/2005/8/quickstyle/simple1" qsCatId="simple" csTypeId="urn:microsoft.com/office/officeart/2005/8/colors/accent4_2" csCatId="accent4" phldr="1"/>
      <dgm:spPr/>
      <dgm:t>
        <a:bodyPr/>
        <a:lstStyle/>
        <a:p>
          <a:endParaRPr lang="en-US"/>
        </a:p>
      </dgm:t>
    </dgm:pt>
    <dgm:pt modelId="{33812C06-38C5-4B19-A409-0E1E5377DE6C}">
      <dgm:prSet phldrT="[Text]"/>
      <dgm:spPr/>
      <dgm:t>
        <a:bodyPr/>
        <a:lstStyle/>
        <a:p>
          <a:r>
            <a:rPr lang="en-US" dirty="0" smtClean="0"/>
            <a:t>Student</a:t>
          </a:r>
          <a:endParaRPr lang="en-US" dirty="0"/>
        </a:p>
      </dgm:t>
    </dgm:pt>
    <dgm:pt modelId="{828D255E-F4A8-4213-B704-47579B238B7C}" type="parTrans" cxnId="{58834F2E-5782-40DE-A7E1-1D3A7BA1BBD1}">
      <dgm:prSet/>
      <dgm:spPr/>
      <dgm:t>
        <a:bodyPr/>
        <a:lstStyle/>
        <a:p>
          <a:endParaRPr lang="en-US"/>
        </a:p>
      </dgm:t>
    </dgm:pt>
    <dgm:pt modelId="{3B72B021-B5D3-462C-B035-1A6A436ED900}" type="sibTrans" cxnId="{58834F2E-5782-40DE-A7E1-1D3A7BA1BBD1}">
      <dgm:prSet/>
      <dgm:spPr/>
      <dgm:t>
        <a:bodyPr/>
        <a:lstStyle/>
        <a:p>
          <a:endParaRPr lang="en-US"/>
        </a:p>
      </dgm:t>
    </dgm:pt>
    <dgm:pt modelId="{891CC021-97AC-4152-8FE8-FB3D8BB875A4}">
      <dgm:prSet phldrT="[Text]"/>
      <dgm:spPr/>
      <dgm:t>
        <a:bodyPr/>
        <a:lstStyle/>
        <a:p>
          <a:r>
            <a:rPr lang="en-US" dirty="0" smtClean="0"/>
            <a:t>Assessment FOR Learning</a:t>
          </a:r>
          <a:endParaRPr lang="en-US" dirty="0"/>
        </a:p>
      </dgm:t>
    </dgm:pt>
    <dgm:pt modelId="{4F8BA3F2-52FF-4B1F-A873-34327B5E63CA}" type="parTrans" cxnId="{F1D3AE24-761C-4915-9059-2C2165450E8F}">
      <dgm:prSet/>
      <dgm:spPr/>
      <dgm:t>
        <a:bodyPr/>
        <a:lstStyle/>
        <a:p>
          <a:endParaRPr lang="en-US"/>
        </a:p>
      </dgm:t>
    </dgm:pt>
    <dgm:pt modelId="{4833FB2F-C874-4F2D-9213-A17BC7EA59B9}" type="sibTrans" cxnId="{F1D3AE24-761C-4915-9059-2C2165450E8F}">
      <dgm:prSet/>
      <dgm:spPr/>
      <dgm:t>
        <a:bodyPr/>
        <a:lstStyle/>
        <a:p>
          <a:endParaRPr lang="en-US"/>
        </a:p>
      </dgm:t>
    </dgm:pt>
    <dgm:pt modelId="{71747BB1-D2DF-43EB-9030-02FDA83CB35A}">
      <dgm:prSet phldrT="[Text]"/>
      <dgm:spPr/>
      <dgm:t>
        <a:bodyPr/>
        <a:lstStyle/>
        <a:p>
          <a:r>
            <a:rPr lang="en-US" dirty="0" smtClean="0"/>
            <a:t>Critical Thinking</a:t>
          </a:r>
          <a:endParaRPr lang="en-US" dirty="0"/>
        </a:p>
      </dgm:t>
    </dgm:pt>
    <dgm:pt modelId="{0D52C11D-3658-41FC-844D-343B01A10F26}" type="parTrans" cxnId="{6FA365B1-0EC7-4F4F-A3C4-EC342E15F220}">
      <dgm:prSet/>
      <dgm:spPr/>
      <dgm:t>
        <a:bodyPr/>
        <a:lstStyle/>
        <a:p>
          <a:endParaRPr lang="en-US"/>
        </a:p>
      </dgm:t>
    </dgm:pt>
    <dgm:pt modelId="{1A95A1DC-33A0-4FD5-B1B3-F42210D8EC06}" type="sibTrans" cxnId="{6FA365B1-0EC7-4F4F-A3C4-EC342E15F220}">
      <dgm:prSet/>
      <dgm:spPr/>
      <dgm:t>
        <a:bodyPr/>
        <a:lstStyle/>
        <a:p>
          <a:endParaRPr lang="en-US"/>
        </a:p>
      </dgm:t>
    </dgm:pt>
    <dgm:pt modelId="{6574FA57-3AD7-48B4-986C-DFAF7C0FB794}">
      <dgm:prSet phldrT="[Text]"/>
      <dgm:spPr/>
      <dgm:t>
        <a:bodyPr/>
        <a:lstStyle/>
        <a:p>
          <a:r>
            <a:rPr lang="en-US" dirty="0" smtClean="0"/>
            <a:t>Ownership</a:t>
          </a:r>
          <a:endParaRPr lang="en-US" dirty="0"/>
        </a:p>
      </dgm:t>
    </dgm:pt>
    <dgm:pt modelId="{7AE7291C-BEC6-41D2-8597-CA7F647E801F}" type="parTrans" cxnId="{36311EE2-C61E-44F4-8849-F51AC211BA26}">
      <dgm:prSet/>
      <dgm:spPr/>
      <dgm:t>
        <a:bodyPr/>
        <a:lstStyle/>
        <a:p>
          <a:endParaRPr lang="en-US"/>
        </a:p>
      </dgm:t>
    </dgm:pt>
    <dgm:pt modelId="{6CE07AC4-47A7-444D-9450-95E9281CF371}" type="sibTrans" cxnId="{36311EE2-C61E-44F4-8849-F51AC211BA26}">
      <dgm:prSet/>
      <dgm:spPr/>
      <dgm:t>
        <a:bodyPr/>
        <a:lstStyle/>
        <a:p>
          <a:endParaRPr lang="en-US"/>
        </a:p>
      </dgm:t>
    </dgm:pt>
    <dgm:pt modelId="{D866DB40-EAF4-4704-A494-105B96F768FE}">
      <dgm:prSet phldrT="[Text]"/>
      <dgm:spPr/>
      <dgm:t>
        <a:bodyPr/>
        <a:lstStyle/>
        <a:p>
          <a:r>
            <a:rPr lang="en-US" dirty="0" smtClean="0"/>
            <a:t>Inquiry</a:t>
          </a:r>
          <a:endParaRPr lang="en-US" dirty="0"/>
        </a:p>
      </dgm:t>
    </dgm:pt>
    <dgm:pt modelId="{3F4EAF82-0378-459F-B1A6-F75C5CAEC224}" type="parTrans" cxnId="{D083D814-379E-4EDC-AE80-A2BD33E039BA}">
      <dgm:prSet/>
      <dgm:spPr/>
      <dgm:t>
        <a:bodyPr/>
        <a:lstStyle/>
        <a:p>
          <a:endParaRPr lang="en-US"/>
        </a:p>
      </dgm:t>
    </dgm:pt>
    <dgm:pt modelId="{712213EE-753D-44FE-A477-BECBAA78FA07}" type="sibTrans" cxnId="{D083D814-379E-4EDC-AE80-A2BD33E039BA}">
      <dgm:prSet/>
      <dgm:spPr/>
      <dgm:t>
        <a:bodyPr/>
        <a:lstStyle/>
        <a:p>
          <a:endParaRPr lang="en-US"/>
        </a:p>
      </dgm:t>
    </dgm:pt>
    <dgm:pt modelId="{4808778D-CB1E-4768-8161-7EEFD5A182ED}">
      <dgm:prSet phldrT="[Text]"/>
      <dgm:spPr/>
      <dgm:t>
        <a:bodyPr/>
        <a:lstStyle/>
        <a:p>
          <a:r>
            <a:rPr lang="en-US" dirty="0" smtClean="0"/>
            <a:t>Classroom Environment</a:t>
          </a:r>
          <a:endParaRPr lang="en-US" dirty="0"/>
        </a:p>
      </dgm:t>
    </dgm:pt>
    <dgm:pt modelId="{EE33BE39-B797-43C7-B14A-3D02D6C09867}" type="parTrans" cxnId="{EE1442F8-DB76-4A54-A737-B107450BF762}">
      <dgm:prSet/>
      <dgm:spPr/>
      <dgm:t>
        <a:bodyPr/>
        <a:lstStyle/>
        <a:p>
          <a:endParaRPr lang="en-US"/>
        </a:p>
      </dgm:t>
    </dgm:pt>
    <dgm:pt modelId="{68EE680C-CC20-41F2-96A5-3493BD71285E}" type="sibTrans" cxnId="{EE1442F8-DB76-4A54-A737-B107450BF762}">
      <dgm:prSet/>
      <dgm:spPr/>
      <dgm:t>
        <a:bodyPr/>
        <a:lstStyle/>
        <a:p>
          <a:endParaRPr lang="en-US"/>
        </a:p>
      </dgm:t>
    </dgm:pt>
    <dgm:pt modelId="{C9D1CFED-8452-428B-A9AB-B8112E2E3A8E}" type="pres">
      <dgm:prSet presAssocID="{7961E617-5724-4FCB-B896-DB17BD9B832D}" presName="Name0" presStyleCnt="0">
        <dgm:presLayoutVars>
          <dgm:chMax val="1"/>
          <dgm:dir/>
          <dgm:animLvl val="ctr"/>
          <dgm:resizeHandles val="exact"/>
        </dgm:presLayoutVars>
      </dgm:prSet>
      <dgm:spPr/>
      <dgm:t>
        <a:bodyPr/>
        <a:lstStyle/>
        <a:p>
          <a:endParaRPr lang="en-US"/>
        </a:p>
      </dgm:t>
    </dgm:pt>
    <dgm:pt modelId="{429DA5C0-14C1-4B9A-8A21-FC7B4FC12D5C}" type="pres">
      <dgm:prSet presAssocID="{33812C06-38C5-4B19-A409-0E1E5377DE6C}" presName="centerShape" presStyleLbl="node0" presStyleIdx="0" presStyleCnt="1"/>
      <dgm:spPr/>
      <dgm:t>
        <a:bodyPr/>
        <a:lstStyle/>
        <a:p>
          <a:endParaRPr lang="en-US"/>
        </a:p>
      </dgm:t>
    </dgm:pt>
    <dgm:pt modelId="{B60982BE-8497-4387-A895-FFAF6C602531}" type="pres">
      <dgm:prSet presAssocID="{891CC021-97AC-4152-8FE8-FB3D8BB875A4}" presName="node" presStyleLbl="node1" presStyleIdx="0" presStyleCnt="5">
        <dgm:presLayoutVars>
          <dgm:bulletEnabled val="1"/>
        </dgm:presLayoutVars>
      </dgm:prSet>
      <dgm:spPr/>
      <dgm:t>
        <a:bodyPr/>
        <a:lstStyle/>
        <a:p>
          <a:endParaRPr lang="en-US"/>
        </a:p>
      </dgm:t>
    </dgm:pt>
    <dgm:pt modelId="{1CB0D06C-3CA5-4027-BFA0-FD9E10583105}" type="pres">
      <dgm:prSet presAssocID="{891CC021-97AC-4152-8FE8-FB3D8BB875A4}" presName="dummy" presStyleCnt="0"/>
      <dgm:spPr/>
    </dgm:pt>
    <dgm:pt modelId="{E5186149-70C5-434D-8834-D22498FF32C5}" type="pres">
      <dgm:prSet presAssocID="{4833FB2F-C874-4F2D-9213-A17BC7EA59B9}" presName="sibTrans" presStyleLbl="sibTrans2D1" presStyleIdx="0" presStyleCnt="5"/>
      <dgm:spPr/>
      <dgm:t>
        <a:bodyPr/>
        <a:lstStyle/>
        <a:p>
          <a:endParaRPr lang="en-US"/>
        </a:p>
      </dgm:t>
    </dgm:pt>
    <dgm:pt modelId="{180CB5FA-7CA2-4CDC-B3DA-47D709746B9A}" type="pres">
      <dgm:prSet presAssocID="{71747BB1-D2DF-43EB-9030-02FDA83CB35A}" presName="node" presStyleLbl="node1" presStyleIdx="1" presStyleCnt="5">
        <dgm:presLayoutVars>
          <dgm:bulletEnabled val="1"/>
        </dgm:presLayoutVars>
      </dgm:prSet>
      <dgm:spPr/>
      <dgm:t>
        <a:bodyPr/>
        <a:lstStyle/>
        <a:p>
          <a:endParaRPr lang="en-US"/>
        </a:p>
      </dgm:t>
    </dgm:pt>
    <dgm:pt modelId="{47EE320C-193F-4266-8AB6-3AB6D830AEBB}" type="pres">
      <dgm:prSet presAssocID="{71747BB1-D2DF-43EB-9030-02FDA83CB35A}" presName="dummy" presStyleCnt="0"/>
      <dgm:spPr/>
    </dgm:pt>
    <dgm:pt modelId="{ED5A71FF-FCF7-4474-A618-41494E0F77C5}" type="pres">
      <dgm:prSet presAssocID="{1A95A1DC-33A0-4FD5-B1B3-F42210D8EC06}" presName="sibTrans" presStyleLbl="sibTrans2D1" presStyleIdx="1" presStyleCnt="5"/>
      <dgm:spPr/>
      <dgm:t>
        <a:bodyPr/>
        <a:lstStyle/>
        <a:p>
          <a:endParaRPr lang="en-US"/>
        </a:p>
      </dgm:t>
    </dgm:pt>
    <dgm:pt modelId="{22B42A62-3BAA-46BC-88F5-A7333F11701C}" type="pres">
      <dgm:prSet presAssocID="{6574FA57-3AD7-48B4-986C-DFAF7C0FB794}" presName="node" presStyleLbl="node1" presStyleIdx="2" presStyleCnt="5">
        <dgm:presLayoutVars>
          <dgm:bulletEnabled val="1"/>
        </dgm:presLayoutVars>
      </dgm:prSet>
      <dgm:spPr/>
      <dgm:t>
        <a:bodyPr/>
        <a:lstStyle/>
        <a:p>
          <a:endParaRPr lang="en-US"/>
        </a:p>
      </dgm:t>
    </dgm:pt>
    <dgm:pt modelId="{F3EEC210-4F03-45F6-9C51-A86C0BE1FAD5}" type="pres">
      <dgm:prSet presAssocID="{6574FA57-3AD7-48B4-986C-DFAF7C0FB794}" presName="dummy" presStyleCnt="0"/>
      <dgm:spPr/>
    </dgm:pt>
    <dgm:pt modelId="{2FFE87D2-EB4B-485A-8DA2-AB5BCA02847A}" type="pres">
      <dgm:prSet presAssocID="{6CE07AC4-47A7-444D-9450-95E9281CF371}" presName="sibTrans" presStyleLbl="sibTrans2D1" presStyleIdx="2" presStyleCnt="5"/>
      <dgm:spPr/>
      <dgm:t>
        <a:bodyPr/>
        <a:lstStyle/>
        <a:p>
          <a:endParaRPr lang="en-US"/>
        </a:p>
      </dgm:t>
    </dgm:pt>
    <dgm:pt modelId="{D6967147-9EE6-43FC-8203-E298E5A8ECAC}" type="pres">
      <dgm:prSet presAssocID="{D866DB40-EAF4-4704-A494-105B96F768FE}" presName="node" presStyleLbl="node1" presStyleIdx="3" presStyleCnt="5">
        <dgm:presLayoutVars>
          <dgm:bulletEnabled val="1"/>
        </dgm:presLayoutVars>
      </dgm:prSet>
      <dgm:spPr/>
      <dgm:t>
        <a:bodyPr/>
        <a:lstStyle/>
        <a:p>
          <a:endParaRPr lang="en-US"/>
        </a:p>
      </dgm:t>
    </dgm:pt>
    <dgm:pt modelId="{66C66017-C503-4421-B74D-D7858BB48A0F}" type="pres">
      <dgm:prSet presAssocID="{D866DB40-EAF4-4704-A494-105B96F768FE}" presName="dummy" presStyleCnt="0"/>
      <dgm:spPr/>
    </dgm:pt>
    <dgm:pt modelId="{B9883206-F085-4AB9-8BFD-19824C786D1C}" type="pres">
      <dgm:prSet presAssocID="{712213EE-753D-44FE-A477-BECBAA78FA07}" presName="sibTrans" presStyleLbl="sibTrans2D1" presStyleIdx="3" presStyleCnt="5"/>
      <dgm:spPr/>
      <dgm:t>
        <a:bodyPr/>
        <a:lstStyle/>
        <a:p>
          <a:endParaRPr lang="en-US"/>
        </a:p>
      </dgm:t>
    </dgm:pt>
    <dgm:pt modelId="{2161A793-8CD4-43EC-8C72-DCE8886AF573}" type="pres">
      <dgm:prSet presAssocID="{4808778D-CB1E-4768-8161-7EEFD5A182ED}" presName="node" presStyleLbl="node1" presStyleIdx="4" presStyleCnt="5">
        <dgm:presLayoutVars>
          <dgm:bulletEnabled val="1"/>
        </dgm:presLayoutVars>
      </dgm:prSet>
      <dgm:spPr/>
      <dgm:t>
        <a:bodyPr/>
        <a:lstStyle/>
        <a:p>
          <a:endParaRPr lang="en-US"/>
        </a:p>
      </dgm:t>
    </dgm:pt>
    <dgm:pt modelId="{1FC1BF06-6358-41D8-9293-109A6D361F00}" type="pres">
      <dgm:prSet presAssocID="{4808778D-CB1E-4768-8161-7EEFD5A182ED}" presName="dummy" presStyleCnt="0"/>
      <dgm:spPr/>
    </dgm:pt>
    <dgm:pt modelId="{0E5600D8-3D25-4235-AB1C-397C2EB4354D}" type="pres">
      <dgm:prSet presAssocID="{68EE680C-CC20-41F2-96A5-3493BD71285E}" presName="sibTrans" presStyleLbl="sibTrans2D1" presStyleIdx="4" presStyleCnt="5"/>
      <dgm:spPr/>
      <dgm:t>
        <a:bodyPr/>
        <a:lstStyle/>
        <a:p>
          <a:endParaRPr lang="en-US"/>
        </a:p>
      </dgm:t>
    </dgm:pt>
  </dgm:ptLst>
  <dgm:cxnLst>
    <dgm:cxn modelId="{3817871C-46EF-4688-AD7B-C108857F9E88}" type="presOf" srcId="{4808778D-CB1E-4768-8161-7EEFD5A182ED}" destId="{2161A793-8CD4-43EC-8C72-DCE8886AF573}" srcOrd="0" destOrd="0" presId="urn:microsoft.com/office/officeart/2005/8/layout/radial6"/>
    <dgm:cxn modelId="{BBDE364B-7081-4736-AC9A-39AD3AC93FD8}" type="presOf" srcId="{6574FA57-3AD7-48B4-986C-DFAF7C0FB794}" destId="{22B42A62-3BAA-46BC-88F5-A7333F11701C}" srcOrd="0" destOrd="0" presId="urn:microsoft.com/office/officeart/2005/8/layout/radial6"/>
    <dgm:cxn modelId="{58834F2E-5782-40DE-A7E1-1D3A7BA1BBD1}" srcId="{7961E617-5724-4FCB-B896-DB17BD9B832D}" destId="{33812C06-38C5-4B19-A409-0E1E5377DE6C}" srcOrd="0" destOrd="0" parTransId="{828D255E-F4A8-4213-B704-47579B238B7C}" sibTransId="{3B72B021-B5D3-462C-B035-1A6A436ED900}"/>
    <dgm:cxn modelId="{0718E1A4-A1F1-485D-9164-FDDC4BE80AE2}" type="presOf" srcId="{7961E617-5724-4FCB-B896-DB17BD9B832D}" destId="{C9D1CFED-8452-428B-A9AB-B8112E2E3A8E}" srcOrd="0" destOrd="0" presId="urn:microsoft.com/office/officeart/2005/8/layout/radial6"/>
    <dgm:cxn modelId="{EE1442F8-DB76-4A54-A737-B107450BF762}" srcId="{33812C06-38C5-4B19-A409-0E1E5377DE6C}" destId="{4808778D-CB1E-4768-8161-7EEFD5A182ED}" srcOrd="4" destOrd="0" parTransId="{EE33BE39-B797-43C7-B14A-3D02D6C09867}" sibTransId="{68EE680C-CC20-41F2-96A5-3493BD71285E}"/>
    <dgm:cxn modelId="{36311EE2-C61E-44F4-8849-F51AC211BA26}" srcId="{33812C06-38C5-4B19-A409-0E1E5377DE6C}" destId="{6574FA57-3AD7-48B4-986C-DFAF7C0FB794}" srcOrd="2" destOrd="0" parTransId="{7AE7291C-BEC6-41D2-8597-CA7F647E801F}" sibTransId="{6CE07AC4-47A7-444D-9450-95E9281CF371}"/>
    <dgm:cxn modelId="{39703532-16E4-47A0-A95F-BCF8901978E7}" type="presOf" srcId="{68EE680C-CC20-41F2-96A5-3493BD71285E}" destId="{0E5600D8-3D25-4235-AB1C-397C2EB4354D}" srcOrd="0" destOrd="0" presId="urn:microsoft.com/office/officeart/2005/8/layout/radial6"/>
    <dgm:cxn modelId="{F1D3AE24-761C-4915-9059-2C2165450E8F}" srcId="{33812C06-38C5-4B19-A409-0E1E5377DE6C}" destId="{891CC021-97AC-4152-8FE8-FB3D8BB875A4}" srcOrd="0" destOrd="0" parTransId="{4F8BA3F2-52FF-4B1F-A873-34327B5E63CA}" sibTransId="{4833FB2F-C874-4F2D-9213-A17BC7EA59B9}"/>
    <dgm:cxn modelId="{0624DDF1-8BBD-4A03-8026-229DF92D41B8}" type="presOf" srcId="{D866DB40-EAF4-4704-A494-105B96F768FE}" destId="{D6967147-9EE6-43FC-8203-E298E5A8ECAC}" srcOrd="0" destOrd="0" presId="urn:microsoft.com/office/officeart/2005/8/layout/radial6"/>
    <dgm:cxn modelId="{BD087899-E86D-4873-B15C-D891278E69CF}" type="presOf" srcId="{71747BB1-D2DF-43EB-9030-02FDA83CB35A}" destId="{180CB5FA-7CA2-4CDC-B3DA-47D709746B9A}" srcOrd="0" destOrd="0" presId="urn:microsoft.com/office/officeart/2005/8/layout/radial6"/>
    <dgm:cxn modelId="{20FDB741-98D4-4EDD-9EA8-C04EA423B567}" type="presOf" srcId="{712213EE-753D-44FE-A477-BECBAA78FA07}" destId="{B9883206-F085-4AB9-8BFD-19824C786D1C}" srcOrd="0" destOrd="0" presId="urn:microsoft.com/office/officeart/2005/8/layout/radial6"/>
    <dgm:cxn modelId="{D4CFD19C-97E8-4C5B-AB63-1A0CA2E2E42A}" type="presOf" srcId="{33812C06-38C5-4B19-A409-0E1E5377DE6C}" destId="{429DA5C0-14C1-4B9A-8A21-FC7B4FC12D5C}" srcOrd="0" destOrd="0" presId="urn:microsoft.com/office/officeart/2005/8/layout/radial6"/>
    <dgm:cxn modelId="{135B0809-0A5A-4941-B303-8F919B772915}" type="presOf" srcId="{6CE07AC4-47A7-444D-9450-95E9281CF371}" destId="{2FFE87D2-EB4B-485A-8DA2-AB5BCA02847A}" srcOrd="0" destOrd="0" presId="urn:microsoft.com/office/officeart/2005/8/layout/radial6"/>
    <dgm:cxn modelId="{5374074C-2BD4-40FC-9ED2-8D1BAE34465F}" type="presOf" srcId="{891CC021-97AC-4152-8FE8-FB3D8BB875A4}" destId="{B60982BE-8497-4387-A895-FFAF6C602531}" srcOrd="0" destOrd="0" presId="urn:microsoft.com/office/officeart/2005/8/layout/radial6"/>
    <dgm:cxn modelId="{4E48B65E-76BC-4784-8D4F-EE0BFBB82CCE}" type="presOf" srcId="{1A95A1DC-33A0-4FD5-B1B3-F42210D8EC06}" destId="{ED5A71FF-FCF7-4474-A618-41494E0F77C5}" srcOrd="0" destOrd="0" presId="urn:microsoft.com/office/officeart/2005/8/layout/radial6"/>
    <dgm:cxn modelId="{D083D814-379E-4EDC-AE80-A2BD33E039BA}" srcId="{33812C06-38C5-4B19-A409-0E1E5377DE6C}" destId="{D866DB40-EAF4-4704-A494-105B96F768FE}" srcOrd="3" destOrd="0" parTransId="{3F4EAF82-0378-459F-B1A6-F75C5CAEC224}" sibTransId="{712213EE-753D-44FE-A477-BECBAA78FA07}"/>
    <dgm:cxn modelId="{6FA365B1-0EC7-4F4F-A3C4-EC342E15F220}" srcId="{33812C06-38C5-4B19-A409-0E1E5377DE6C}" destId="{71747BB1-D2DF-43EB-9030-02FDA83CB35A}" srcOrd="1" destOrd="0" parTransId="{0D52C11D-3658-41FC-844D-343B01A10F26}" sibTransId="{1A95A1DC-33A0-4FD5-B1B3-F42210D8EC06}"/>
    <dgm:cxn modelId="{515EA076-FE97-4516-A07E-5FF2F4C23C6D}" type="presOf" srcId="{4833FB2F-C874-4F2D-9213-A17BC7EA59B9}" destId="{E5186149-70C5-434D-8834-D22498FF32C5}" srcOrd="0" destOrd="0" presId="urn:microsoft.com/office/officeart/2005/8/layout/radial6"/>
    <dgm:cxn modelId="{315F44BC-2D3E-45A1-A639-0760BE81D5BF}" type="presParOf" srcId="{C9D1CFED-8452-428B-A9AB-B8112E2E3A8E}" destId="{429DA5C0-14C1-4B9A-8A21-FC7B4FC12D5C}" srcOrd="0" destOrd="0" presId="urn:microsoft.com/office/officeart/2005/8/layout/radial6"/>
    <dgm:cxn modelId="{AFC7E0CA-6958-447C-A2DD-BB6591867F0C}" type="presParOf" srcId="{C9D1CFED-8452-428B-A9AB-B8112E2E3A8E}" destId="{B60982BE-8497-4387-A895-FFAF6C602531}" srcOrd="1" destOrd="0" presId="urn:microsoft.com/office/officeart/2005/8/layout/radial6"/>
    <dgm:cxn modelId="{1CB5543B-6557-4C11-83B5-8854EB9A1169}" type="presParOf" srcId="{C9D1CFED-8452-428B-A9AB-B8112E2E3A8E}" destId="{1CB0D06C-3CA5-4027-BFA0-FD9E10583105}" srcOrd="2" destOrd="0" presId="urn:microsoft.com/office/officeart/2005/8/layout/radial6"/>
    <dgm:cxn modelId="{A39CA7F8-712C-40E9-81E8-A58C20E85C9A}" type="presParOf" srcId="{C9D1CFED-8452-428B-A9AB-B8112E2E3A8E}" destId="{E5186149-70C5-434D-8834-D22498FF32C5}" srcOrd="3" destOrd="0" presId="urn:microsoft.com/office/officeart/2005/8/layout/radial6"/>
    <dgm:cxn modelId="{12D51040-2368-4E1A-A022-131A766812D1}" type="presParOf" srcId="{C9D1CFED-8452-428B-A9AB-B8112E2E3A8E}" destId="{180CB5FA-7CA2-4CDC-B3DA-47D709746B9A}" srcOrd="4" destOrd="0" presId="urn:microsoft.com/office/officeart/2005/8/layout/radial6"/>
    <dgm:cxn modelId="{4CF9C4F7-470D-4AD0-A17F-6274C18ABBE7}" type="presParOf" srcId="{C9D1CFED-8452-428B-A9AB-B8112E2E3A8E}" destId="{47EE320C-193F-4266-8AB6-3AB6D830AEBB}" srcOrd="5" destOrd="0" presId="urn:microsoft.com/office/officeart/2005/8/layout/radial6"/>
    <dgm:cxn modelId="{EB54F91B-27AF-43F5-A401-063437983483}" type="presParOf" srcId="{C9D1CFED-8452-428B-A9AB-B8112E2E3A8E}" destId="{ED5A71FF-FCF7-4474-A618-41494E0F77C5}" srcOrd="6" destOrd="0" presId="urn:microsoft.com/office/officeart/2005/8/layout/radial6"/>
    <dgm:cxn modelId="{6B018FB1-2A19-47F9-A5CF-DD8AB20BE3A4}" type="presParOf" srcId="{C9D1CFED-8452-428B-A9AB-B8112E2E3A8E}" destId="{22B42A62-3BAA-46BC-88F5-A7333F11701C}" srcOrd="7" destOrd="0" presId="urn:microsoft.com/office/officeart/2005/8/layout/radial6"/>
    <dgm:cxn modelId="{CD8E2C88-C990-4695-8AB0-74CC093ABB22}" type="presParOf" srcId="{C9D1CFED-8452-428B-A9AB-B8112E2E3A8E}" destId="{F3EEC210-4F03-45F6-9C51-A86C0BE1FAD5}" srcOrd="8" destOrd="0" presId="urn:microsoft.com/office/officeart/2005/8/layout/radial6"/>
    <dgm:cxn modelId="{FD0887C6-711F-4CA1-9088-20AAB8235C32}" type="presParOf" srcId="{C9D1CFED-8452-428B-A9AB-B8112E2E3A8E}" destId="{2FFE87D2-EB4B-485A-8DA2-AB5BCA02847A}" srcOrd="9" destOrd="0" presId="urn:microsoft.com/office/officeart/2005/8/layout/radial6"/>
    <dgm:cxn modelId="{B47C4DA0-F296-4400-8A1F-D555B80A6C04}" type="presParOf" srcId="{C9D1CFED-8452-428B-A9AB-B8112E2E3A8E}" destId="{D6967147-9EE6-43FC-8203-E298E5A8ECAC}" srcOrd="10" destOrd="0" presId="urn:microsoft.com/office/officeart/2005/8/layout/radial6"/>
    <dgm:cxn modelId="{5046205F-25B2-4F35-B3BD-9079C26E2714}" type="presParOf" srcId="{C9D1CFED-8452-428B-A9AB-B8112E2E3A8E}" destId="{66C66017-C503-4421-B74D-D7858BB48A0F}" srcOrd="11" destOrd="0" presId="urn:microsoft.com/office/officeart/2005/8/layout/radial6"/>
    <dgm:cxn modelId="{43653DE1-D11C-478F-8B76-BC8CFAA004F4}" type="presParOf" srcId="{C9D1CFED-8452-428B-A9AB-B8112E2E3A8E}" destId="{B9883206-F085-4AB9-8BFD-19824C786D1C}" srcOrd="12" destOrd="0" presId="urn:microsoft.com/office/officeart/2005/8/layout/radial6"/>
    <dgm:cxn modelId="{2AA3812B-A963-452A-9ADB-6BEA3C0CE25B}" type="presParOf" srcId="{C9D1CFED-8452-428B-A9AB-B8112E2E3A8E}" destId="{2161A793-8CD4-43EC-8C72-DCE8886AF573}" srcOrd="13" destOrd="0" presId="urn:microsoft.com/office/officeart/2005/8/layout/radial6"/>
    <dgm:cxn modelId="{5602DB22-32D5-4EE7-80EE-274E580C4ED9}" type="presParOf" srcId="{C9D1CFED-8452-428B-A9AB-B8112E2E3A8E}" destId="{1FC1BF06-6358-41D8-9293-109A6D361F00}" srcOrd="14" destOrd="0" presId="urn:microsoft.com/office/officeart/2005/8/layout/radial6"/>
    <dgm:cxn modelId="{0E444A64-F71A-4630-9833-97A03C1DB485}" type="presParOf" srcId="{C9D1CFED-8452-428B-A9AB-B8112E2E3A8E}" destId="{0E5600D8-3D25-4235-AB1C-397C2EB4354D}"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872A2-4A5A-4D98-BED4-3C3355808AFE}" type="doc">
      <dgm:prSet loTypeId="urn:diagrams.loki3.com/VaryingWidthList+Icon" loCatId="list" qsTypeId="urn:microsoft.com/office/officeart/2005/8/quickstyle/simple1" qsCatId="simple" csTypeId="urn:microsoft.com/office/officeart/2005/8/colors/accent5_2" csCatId="accent5" phldr="1"/>
      <dgm:spPr/>
    </dgm:pt>
    <dgm:pt modelId="{D5099E08-1B08-40B7-A9B7-B0B0AAD6FAD0}">
      <dgm:prSet phldrT="[Text]"/>
      <dgm:spPr/>
      <dgm:t>
        <a:bodyPr/>
        <a:lstStyle/>
        <a:p>
          <a:r>
            <a:rPr lang="en-US" dirty="0" smtClean="0"/>
            <a:t>Performance Band</a:t>
          </a:r>
          <a:endParaRPr lang="en-US" dirty="0"/>
        </a:p>
      </dgm:t>
    </dgm:pt>
    <dgm:pt modelId="{DC158B1E-3F40-45B9-9130-221DB7EC24C4}" type="parTrans" cxnId="{1A4CA255-C27F-448E-AF75-215B36CD0B85}">
      <dgm:prSet/>
      <dgm:spPr/>
      <dgm:t>
        <a:bodyPr/>
        <a:lstStyle/>
        <a:p>
          <a:endParaRPr lang="en-US"/>
        </a:p>
      </dgm:t>
    </dgm:pt>
    <dgm:pt modelId="{C2AA96B6-D8F6-43F5-A3D9-9DE9C5DEAAC2}" type="sibTrans" cxnId="{1A4CA255-C27F-448E-AF75-215B36CD0B85}">
      <dgm:prSet/>
      <dgm:spPr/>
      <dgm:t>
        <a:bodyPr/>
        <a:lstStyle/>
        <a:p>
          <a:endParaRPr lang="en-US"/>
        </a:p>
      </dgm:t>
    </dgm:pt>
    <dgm:pt modelId="{55C2B85E-2646-4174-BEDF-3FD45BD7703F}">
      <dgm:prSet phldrT="[Text]"/>
      <dgm:spPr/>
      <dgm:t>
        <a:bodyPr/>
        <a:lstStyle/>
        <a:p>
          <a:r>
            <a:rPr lang="en-US" dirty="0" smtClean="0"/>
            <a:t>Growth</a:t>
          </a:r>
          <a:endParaRPr lang="en-US" dirty="0"/>
        </a:p>
      </dgm:t>
    </dgm:pt>
    <dgm:pt modelId="{878244B1-8EE5-4071-B349-3620868CE9DF}" type="parTrans" cxnId="{43713A52-6610-463B-ADD8-48EA768E8F68}">
      <dgm:prSet/>
      <dgm:spPr/>
      <dgm:t>
        <a:bodyPr/>
        <a:lstStyle/>
        <a:p>
          <a:endParaRPr lang="en-US"/>
        </a:p>
      </dgm:t>
    </dgm:pt>
    <dgm:pt modelId="{0EFC6A87-AC45-4433-9E38-757D9CE5CC4E}" type="sibTrans" cxnId="{43713A52-6610-463B-ADD8-48EA768E8F68}">
      <dgm:prSet/>
      <dgm:spPr/>
      <dgm:t>
        <a:bodyPr/>
        <a:lstStyle/>
        <a:p>
          <a:endParaRPr lang="en-US"/>
        </a:p>
      </dgm:t>
    </dgm:pt>
    <dgm:pt modelId="{2C8F8D60-7038-4E63-8235-D79261C3C2BE}">
      <dgm:prSet phldrT="[Text]"/>
      <dgm:spPr/>
      <dgm:t>
        <a:bodyPr/>
        <a:lstStyle/>
        <a:p>
          <a:r>
            <a:rPr lang="en-US" dirty="0" smtClean="0"/>
            <a:t>Intervention</a:t>
          </a:r>
          <a:endParaRPr lang="en-US" dirty="0"/>
        </a:p>
      </dgm:t>
    </dgm:pt>
    <dgm:pt modelId="{6CDA1898-B8F7-4CAC-BF61-8A81A1D97FB5}" type="parTrans" cxnId="{D08B2872-356A-40B5-9029-7AEA5A924C9E}">
      <dgm:prSet/>
      <dgm:spPr/>
      <dgm:t>
        <a:bodyPr/>
        <a:lstStyle/>
        <a:p>
          <a:endParaRPr lang="en-US"/>
        </a:p>
      </dgm:t>
    </dgm:pt>
    <dgm:pt modelId="{1E604634-DB47-4558-8576-F48387A4A696}" type="sibTrans" cxnId="{D08B2872-356A-40B5-9029-7AEA5A924C9E}">
      <dgm:prSet/>
      <dgm:spPr/>
      <dgm:t>
        <a:bodyPr/>
        <a:lstStyle/>
        <a:p>
          <a:endParaRPr lang="en-US"/>
        </a:p>
      </dgm:t>
    </dgm:pt>
    <dgm:pt modelId="{A472379E-0134-4AA5-9A0F-6891030C823C}">
      <dgm:prSet phldrT="[Text]"/>
      <dgm:spPr/>
      <dgm:t>
        <a:bodyPr/>
        <a:lstStyle/>
        <a:p>
          <a:r>
            <a:rPr lang="en-US" dirty="0" smtClean="0"/>
            <a:t>Remediation</a:t>
          </a:r>
          <a:endParaRPr lang="en-US" dirty="0"/>
        </a:p>
      </dgm:t>
    </dgm:pt>
    <dgm:pt modelId="{B1C9D09F-2B94-4A32-9299-DD9C649313BE}" type="parTrans" cxnId="{BC1A7A51-EE83-4E44-A413-3EA0981B08BC}">
      <dgm:prSet/>
      <dgm:spPr/>
      <dgm:t>
        <a:bodyPr/>
        <a:lstStyle/>
        <a:p>
          <a:endParaRPr lang="en-US"/>
        </a:p>
      </dgm:t>
    </dgm:pt>
    <dgm:pt modelId="{8D6EC1F1-911A-4994-BA8C-3B281A59F13B}" type="sibTrans" cxnId="{BC1A7A51-EE83-4E44-A413-3EA0981B08BC}">
      <dgm:prSet/>
      <dgm:spPr/>
      <dgm:t>
        <a:bodyPr/>
        <a:lstStyle/>
        <a:p>
          <a:endParaRPr lang="en-US"/>
        </a:p>
      </dgm:t>
    </dgm:pt>
    <dgm:pt modelId="{F7BCEC20-ACC4-4EFD-AAFF-1B10A26A017B}" type="pres">
      <dgm:prSet presAssocID="{9EE872A2-4A5A-4D98-BED4-3C3355808AFE}" presName="Name0" presStyleCnt="0">
        <dgm:presLayoutVars>
          <dgm:resizeHandles/>
        </dgm:presLayoutVars>
      </dgm:prSet>
      <dgm:spPr/>
    </dgm:pt>
    <dgm:pt modelId="{54E9E192-EFEE-4DA3-BD4C-731DB58C8AFC}" type="pres">
      <dgm:prSet presAssocID="{D5099E08-1B08-40B7-A9B7-B0B0AAD6FAD0}" presName="text" presStyleLbl="node1" presStyleIdx="0" presStyleCnt="4">
        <dgm:presLayoutVars>
          <dgm:bulletEnabled val="1"/>
        </dgm:presLayoutVars>
      </dgm:prSet>
      <dgm:spPr/>
      <dgm:t>
        <a:bodyPr/>
        <a:lstStyle/>
        <a:p>
          <a:endParaRPr lang="en-US"/>
        </a:p>
      </dgm:t>
    </dgm:pt>
    <dgm:pt modelId="{24185A46-E0D8-4608-9BD5-1E15D871EFE8}" type="pres">
      <dgm:prSet presAssocID="{C2AA96B6-D8F6-43F5-A3D9-9DE9C5DEAAC2}" presName="space" presStyleCnt="0"/>
      <dgm:spPr/>
    </dgm:pt>
    <dgm:pt modelId="{2101DE21-B2EB-4123-AF62-359355828037}" type="pres">
      <dgm:prSet presAssocID="{55C2B85E-2646-4174-BEDF-3FD45BD7703F}" presName="text" presStyleLbl="node1" presStyleIdx="1" presStyleCnt="4">
        <dgm:presLayoutVars>
          <dgm:bulletEnabled val="1"/>
        </dgm:presLayoutVars>
      </dgm:prSet>
      <dgm:spPr/>
      <dgm:t>
        <a:bodyPr/>
        <a:lstStyle/>
        <a:p>
          <a:endParaRPr lang="en-US"/>
        </a:p>
      </dgm:t>
    </dgm:pt>
    <dgm:pt modelId="{0BF06544-3F58-4362-999A-5334EF4D5990}" type="pres">
      <dgm:prSet presAssocID="{0EFC6A87-AC45-4433-9E38-757D9CE5CC4E}" presName="space" presStyleCnt="0"/>
      <dgm:spPr/>
    </dgm:pt>
    <dgm:pt modelId="{F94BF87D-225B-4ADB-A8FE-1BDEC9E54B9D}" type="pres">
      <dgm:prSet presAssocID="{2C8F8D60-7038-4E63-8235-D79261C3C2BE}" presName="text" presStyleLbl="node1" presStyleIdx="2" presStyleCnt="4">
        <dgm:presLayoutVars>
          <dgm:bulletEnabled val="1"/>
        </dgm:presLayoutVars>
      </dgm:prSet>
      <dgm:spPr/>
      <dgm:t>
        <a:bodyPr/>
        <a:lstStyle/>
        <a:p>
          <a:endParaRPr lang="en-US"/>
        </a:p>
      </dgm:t>
    </dgm:pt>
    <dgm:pt modelId="{93BB96BE-C5A3-4919-9904-C3E39AEC07F1}" type="pres">
      <dgm:prSet presAssocID="{1E604634-DB47-4558-8576-F48387A4A696}" presName="space" presStyleCnt="0"/>
      <dgm:spPr/>
    </dgm:pt>
    <dgm:pt modelId="{47751D61-AF85-4715-9C97-4E1247E23362}" type="pres">
      <dgm:prSet presAssocID="{A472379E-0134-4AA5-9A0F-6891030C823C}" presName="text" presStyleLbl="node1" presStyleIdx="3" presStyleCnt="4">
        <dgm:presLayoutVars>
          <dgm:bulletEnabled val="1"/>
        </dgm:presLayoutVars>
      </dgm:prSet>
      <dgm:spPr/>
      <dgm:t>
        <a:bodyPr/>
        <a:lstStyle/>
        <a:p>
          <a:endParaRPr lang="en-US"/>
        </a:p>
      </dgm:t>
    </dgm:pt>
  </dgm:ptLst>
  <dgm:cxnLst>
    <dgm:cxn modelId="{D08B2872-356A-40B5-9029-7AEA5A924C9E}" srcId="{9EE872A2-4A5A-4D98-BED4-3C3355808AFE}" destId="{2C8F8D60-7038-4E63-8235-D79261C3C2BE}" srcOrd="2" destOrd="0" parTransId="{6CDA1898-B8F7-4CAC-BF61-8A81A1D97FB5}" sibTransId="{1E604634-DB47-4558-8576-F48387A4A696}"/>
    <dgm:cxn modelId="{EC056BEA-A3F4-469A-BFEB-05E8DAE68DEB}" type="presOf" srcId="{A472379E-0134-4AA5-9A0F-6891030C823C}" destId="{47751D61-AF85-4715-9C97-4E1247E23362}" srcOrd="0" destOrd="0" presId="urn:diagrams.loki3.com/VaryingWidthList+Icon"/>
    <dgm:cxn modelId="{43713A52-6610-463B-ADD8-48EA768E8F68}" srcId="{9EE872A2-4A5A-4D98-BED4-3C3355808AFE}" destId="{55C2B85E-2646-4174-BEDF-3FD45BD7703F}" srcOrd="1" destOrd="0" parTransId="{878244B1-8EE5-4071-B349-3620868CE9DF}" sibTransId="{0EFC6A87-AC45-4433-9E38-757D9CE5CC4E}"/>
    <dgm:cxn modelId="{E54281F8-1120-4BDD-B401-BE3E34E628AF}" type="presOf" srcId="{9EE872A2-4A5A-4D98-BED4-3C3355808AFE}" destId="{F7BCEC20-ACC4-4EFD-AAFF-1B10A26A017B}" srcOrd="0" destOrd="0" presId="urn:diagrams.loki3.com/VaryingWidthList+Icon"/>
    <dgm:cxn modelId="{4F57C532-1658-465F-A5D9-CED9BDAA5846}" type="presOf" srcId="{55C2B85E-2646-4174-BEDF-3FD45BD7703F}" destId="{2101DE21-B2EB-4123-AF62-359355828037}" srcOrd="0" destOrd="0" presId="urn:diagrams.loki3.com/VaryingWidthList+Icon"/>
    <dgm:cxn modelId="{7A5F0778-E8F8-44FF-9D7A-3A207CD36373}" type="presOf" srcId="{2C8F8D60-7038-4E63-8235-D79261C3C2BE}" destId="{F94BF87D-225B-4ADB-A8FE-1BDEC9E54B9D}" srcOrd="0" destOrd="0" presId="urn:diagrams.loki3.com/VaryingWidthList+Icon"/>
    <dgm:cxn modelId="{BC1A7A51-EE83-4E44-A413-3EA0981B08BC}" srcId="{9EE872A2-4A5A-4D98-BED4-3C3355808AFE}" destId="{A472379E-0134-4AA5-9A0F-6891030C823C}" srcOrd="3" destOrd="0" parTransId="{B1C9D09F-2B94-4A32-9299-DD9C649313BE}" sibTransId="{8D6EC1F1-911A-4994-BA8C-3B281A59F13B}"/>
    <dgm:cxn modelId="{1A4CA255-C27F-448E-AF75-215B36CD0B85}" srcId="{9EE872A2-4A5A-4D98-BED4-3C3355808AFE}" destId="{D5099E08-1B08-40B7-A9B7-B0B0AAD6FAD0}" srcOrd="0" destOrd="0" parTransId="{DC158B1E-3F40-45B9-9130-221DB7EC24C4}" sibTransId="{C2AA96B6-D8F6-43F5-A3D9-9DE9C5DEAAC2}"/>
    <dgm:cxn modelId="{AE623A9C-E549-4253-B976-93FC4A7C6DC6}" type="presOf" srcId="{D5099E08-1B08-40B7-A9B7-B0B0AAD6FAD0}" destId="{54E9E192-EFEE-4DA3-BD4C-731DB58C8AFC}" srcOrd="0" destOrd="0" presId="urn:diagrams.loki3.com/VaryingWidthList+Icon"/>
    <dgm:cxn modelId="{AE9B5717-669C-430F-B297-A0E40EE519E4}" type="presParOf" srcId="{F7BCEC20-ACC4-4EFD-AAFF-1B10A26A017B}" destId="{54E9E192-EFEE-4DA3-BD4C-731DB58C8AFC}" srcOrd="0" destOrd="0" presId="urn:diagrams.loki3.com/VaryingWidthList+Icon"/>
    <dgm:cxn modelId="{C6FD05B3-51D8-4086-A0AE-BBCD00304101}" type="presParOf" srcId="{F7BCEC20-ACC4-4EFD-AAFF-1B10A26A017B}" destId="{24185A46-E0D8-4608-9BD5-1E15D871EFE8}" srcOrd="1" destOrd="0" presId="urn:diagrams.loki3.com/VaryingWidthList+Icon"/>
    <dgm:cxn modelId="{D6276118-6457-4F41-A7A6-AD5192C08974}" type="presParOf" srcId="{F7BCEC20-ACC4-4EFD-AAFF-1B10A26A017B}" destId="{2101DE21-B2EB-4123-AF62-359355828037}" srcOrd="2" destOrd="0" presId="urn:diagrams.loki3.com/VaryingWidthList+Icon"/>
    <dgm:cxn modelId="{18158D98-AD69-4F08-BDE8-4133211C1282}" type="presParOf" srcId="{F7BCEC20-ACC4-4EFD-AAFF-1B10A26A017B}" destId="{0BF06544-3F58-4362-999A-5334EF4D5990}" srcOrd="3" destOrd="0" presId="urn:diagrams.loki3.com/VaryingWidthList+Icon"/>
    <dgm:cxn modelId="{2295F0C0-E230-4E9C-91CB-C89C700A3BD6}" type="presParOf" srcId="{F7BCEC20-ACC4-4EFD-AAFF-1B10A26A017B}" destId="{F94BF87D-225B-4ADB-A8FE-1BDEC9E54B9D}" srcOrd="4" destOrd="0" presId="urn:diagrams.loki3.com/VaryingWidthList+Icon"/>
    <dgm:cxn modelId="{FC9D19DF-D0DD-4B50-B4A6-0C9B0806E184}" type="presParOf" srcId="{F7BCEC20-ACC4-4EFD-AAFF-1B10A26A017B}" destId="{93BB96BE-C5A3-4919-9904-C3E39AEC07F1}" srcOrd="5" destOrd="0" presId="urn:diagrams.loki3.com/VaryingWidthList+Icon"/>
    <dgm:cxn modelId="{10CD0A8F-5E3F-4B73-B207-E94E01B99B83}" type="presParOf" srcId="{F7BCEC20-ACC4-4EFD-AAFF-1B10A26A017B}" destId="{47751D61-AF85-4715-9C97-4E1247E23362}" srcOrd="6" destOrd="0" presId="urn:diagrams.loki3.com/VaryingWidthLis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872A2-4A5A-4D98-BED4-3C3355808AFE}" type="doc">
      <dgm:prSet loTypeId="urn:diagrams.loki3.com/VaryingWidthList+Icon" loCatId="list" qsTypeId="urn:microsoft.com/office/officeart/2005/8/quickstyle/simple1" qsCatId="simple" csTypeId="urn:microsoft.com/office/officeart/2005/8/colors/accent2_2" csCatId="accent2" phldr="1"/>
      <dgm:spPr/>
    </dgm:pt>
    <dgm:pt modelId="{D5099E08-1B08-40B7-A9B7-B0B0AAD6FAD0}">
      <dgm:prSet phldrT="[Text]"/>
      <dgm:spPr/>
      <dgm:t>
        <a:bodyPr/>
        <a:lstStyle/>
        <a:p>
          <a:r>
            <a:rPr lang="en-US" dirty="0" smtClean="0"/>
            <a:t>Trust</a:t>
          </a:r>
          <a:endParaRPr lang="en-US" dirty="0"/>
        </a:p>
      </dgm:t>
    </dgm:pt>
    <dgm:pt modelId="{DC158B1E-3F40-45B9-9130-221DB7EC24C4}" type="parTrans" cxnId="{1A4CA255-C27F-448E-AF75-215B36CD0B85}">
      <dgm:prSet/>
      <dgm:spPr/>
      <dgm:t>
        <a:bodyPr/>
        <a:lstStyle/>
        <a:p>
          <a:endParaRPr lang="en-US"/>
        </a:p>
      </dgm:t>
    </dgm:pt>
    <dgm:pt modelId="{C2AA96B6-D8F6-43F5-A3D9-9DE9C5DEAAC2}" type="sibTrans" cxnId="{1A4CA255-C27F-448E-AF75-215B36CD0B85}">
      <dgm:prSet/>
      <dgm:spPr/>
      <dgm:t>
        <a:bodyPr/>
        <a:lstStyle/>
        <a:p>
          <a:endParaRPr lang="en-US"/>
        </a:p>
      </dgm:t>
    </dgm:pt>
    <dgm:pt modelId="{D93919FA-ABF9-424A-89C6-60DC4CE0C4D0}">
      <dgm:prSet phldrT="[Text]"/>
      <dgm:spPr/>
      <dgm:t>
        <a:bodyPr/>
        <a:lstStyle/>
        <a:p>
          <a:r>
            <a:rPr lang="en-US" dirty="0" smtClean="0"/>
            <a:t>Collaboration</a:t>
          </a:r>
          <a:endParaRPr lang="en-US" dirty="0"/>
        </a:p>
      </dgm:t>
    </dgm:pt>
    <dgm:pt modelId="{8AB9B3C6-C64B-4703-83C0-68B8FC03EF02}" type="parTrans" cxnId="{9C687D11-FD5B-4F5E-9A28-5657788D954F}">
      <dgm:prSet/>
      <dgm:spPr/>
      <dgm:t>
        <a:bodyPr/>
        <a:lstStyle/>
        <a:p>
          <a:endParaRPr lang="en-US"/>
        </a:p>
      </dgm:t>
    </dgm:pt>
    <dgm:pt modelId="{7600AF85-9346-4ADB-972A-A69FF7CD4861}" type="sibTrans" cxnId="{9C687D11-FD5B-4F5E-9A28-5657788D954F}">
      <dgm:prSet/>
      <dgm:spPr/>
      <dgm:t>
        <a:bodyPr/>
        <a:lstStyle/>
        <a:p>
          <a:endParaRPr lang="en-US"/>
        </a:p>
      </dgm:t>
    </dgm:pt>
    <dgm:pt modelId="{286112CE-218A-44FA-B986-DDFAC7283C09}">
      <dgm:prSet phldrT="[Text]"/>
      <dgm:spPr/>
      <dgm:t>
        <a:bodyPr/>
        <a:lstStyle/>
        <a:p>
          <a:r>
            <a:rPr lang="en-US" dirty="0" smtClean="0"/>
            <a:t>Leadership</a:t>
          </a:r>
          <a:endParaRPr lang="en-US" dirty="0"/>
        </a:p>
      </dgm:t>
    </dgm:pt>
    <dgm:pt modelId="{69E25B9E-A8D4-4D48-A0C3-DA6064694158}" type="parTrans" cxnId="{BD3008F7-85DB-4780-89F4-12C0C8F5909A}">
      <dgm:prSet/>
      <dgm:spPr/>
      <dgm:t>
        <a:bodyPr/>
        <a:lstStyle/>
        <a:p>
          <a:endParaRPr lang="en-US"/>
        </a:p>
      </dgm:t>
    </dgm:pt>
    <dgm:pt modelId="{9D4BEFFA-EF07-4A20-946D-957ED38E0B20}" type="sibTrans" cxnId="{BD3008F7-85DB-4780-89F4-12C0C8F5909A}">
      <dgm:prSet/>
      <dgm:spPr/>
      <dgm:t>
        <a:bodyPr/>
        <a:lstStyle/>
        <a:p>
          <a:endParaRPr lang="en-US"/>
        </a:p>
      </dgm:t>
    </dgm:pt>
    <dgm:pt modelId="{98BC5ED3-E4A9-419E-99C1-8DE903817EB5}">
      <dgm:prSet phldrT="[Text]"/>
      <dgm:spPr/>
      <dgm:t>
        <a:bodyPr/>
        <a:lstStyle/>
        <a:p>
          <a:r>
            <a:rPr lang="en-US" dirty="0" smtClean="0"/>
            <a:t>Support</a:t>
          </a:r>
          <a:endParaRPr lang="en-US" dirty="0"/>
        </a:p>
      </dgm:t>
    </dgm:pt>
    <dgm:pt modelId="{5B6FA20D-6737-45D5-A4AC-C8C379B95B33}" type="parTrans" cxnId="{06874BD9-E8D1-4CBA-8153-72792E4FC780}">
      <dgm:prSet/>
      <dgm:spPr/>
      <dgm:t>
        <a:bodyPr/>
        <a:lstStyle/>
        <a:p>
          <a:endParaRPr lang="en-US"/>
        </a:p>
      </dgm:t>
    </dgm:pt>
    <dgm:pt modelId="{3E370B06-F319-4ACA-B59B-A209835F2379}" type="sibTrans" cxnId="{06874BD9-E8D1-4CBA-8153-72792E4FC780}">
      <dgm:prSet/>
      <dgm:spPr/>
      <dgm:t>
        <a:bodyPr/>
        <a:lstStyle/>
        <a:p>
          <a:endParaRPr lang="en-US"/>
        </a:p>
      </dgm:t>
    </dgm:pt>
    <dgm:pt modelId="{F09DA8D5-E872-453D-8264-1F7A73B8A4D5}">
      <dgm:prSet phldrT="[Text]"/>
      <dgm:spPr/>
      <dgm:t>
        <a:bodyPr/>
        <a:lstStyle/>
        <a:p>
          <a:r>
            <a:rPr lang="en-US" dirty="0" smtClean="0"/>
            <a:t>Professional Learning</a:t>
          </a:r>
          <a:endParaRPr lang="en-US" dirty="0"/>
        </a:p>
      </dgm:t>
    </dgm:pt>
    <dgm:pt modelId="{31D2F139-6852-482E-9399-5ED4982B1BB2}" type="parTrans" cxnId="{7BE77D67-0549-4C3B-B2AE-01A194B38E16}">
      <dgm:prSet/>
      <dgm:spPr/>
      <dgm:t>
        <a:bodyPr/>
        <a:lstStyle/>
        <a:p>
          <a:endParaRPr lang="en-US"/>
        </a:p>
      </dgm:t>
    </dgm:pt>
    <dgm:pt modelId="{9198D51C-A9B6-44F1-9F89-B6CC9B87A7A3}" type="sibTrans" cxnId="{7BE77D67-0549-4C3B-B2AE-01A194B38E16}">
      <dgm:prSet/>
      <dgm:spPr/>
      <dgm:t>
        <a:bodyPr/>
        <a:lstStyle/>
        <a:p>
          <a:endParaRPr lang="en-US"/>
        </a:p>
      </dgm:t>
    </dgm:pt>
    <dgm:pt modelId="{5A6F53F1-A1EE-49EA-9CAB-D2FA2754F206}">
      <dgm:prSet phldrT="[Text]"/>
      <dgm:spPr/>
      <dgm:t>
        <a:bodyPr/>
        <a:lstStyle/>
        <a:p>
          <a:r>
            <a:rPr lang="en-US" dirty="0" smtClean="0"/>
            <a:t>Relationships</a:t>
          </a:r>
          <a:endParaRPr lang="en-US" dirty="0"/>
        </a:p>
      </dgm:t>
    </dgm:pt>
    <dgm:pt modelId="{5D30F580-5F17-4498-A795-C00E05BDCF3D}" type="parTrans" cxnId="{80985AEF-DE1C-4ED1-B197-54D48DE82E62}">
      <dgm:prSet/>
      <dgm:spPr/>
      <dgm:t>
        <a:bodyPr/>
        <a:lstStyle/>
        <a:p>
          <a:endParaRPr lang="en-US"/>
        </a:p>
      </dgm:t>
    </dgm:pt>
    <dgm:pt modelId="{2FA1F404-74FE-4E9F-B078-CBA8A043D3F3}" type="sibTrans" cxnId="{80985AEF-DE1C-4ED1-B197-54D48DE82E62}">
      <dgm:prSet/>
      <dgm:spPr/>
      <dgm:t>
        <a:bodyPr/>
        <a:lstStyle/>
        <a:p>
          <a:endParaRPr lang="en-US"/>
        </a:p>
      </dgm:t>
    </dgm:pt>
    <dgm:pt modelId="{F7BCEC20-ACC4-4EFD-AAFF-1B10A26A017B}" type="pres">
      <dgm:prSet presAssocID="{9EE872A2-4A5A-4D98-BED4-3C3355808AFE}" presName="Name0" presStyleCnt="0">
        <dgm:presLayoutVars>
          <dgm:resizeHandles/>
        </dgm:presLayoutVars>
      </dgm:prSet>
      <dgm:spPr/>
    </dgm:pt>
    <dgm:pt modelId="{54E9E192-EFEE-4DA3-BD4C-731DB58C8AFC}" type="pres">
      <dgm:prSet presAssocID="{D5099E08-1B08-40B7-A9B7-B0B0AAD6FAD0}" presName="text" presStyleLbl="node1" presStyleIdx="0" presStyleCnt="6">
        <dgm:presLayoutVars>
          <dgm:bulletEnabled val="1"/>
        </dgm:presLayoutVars>
      </dgm:prSet>
      <dgm:spPr/>
      <dgm:t>
        <a:bodyPr/>
        <a:lstStyle/>
        <a:p>
          <a:endParaRPr lang="en-US"/>
        </a:p>
      </dgm:t>
    </dgm:pt>
    <dgm:pt modelId="{24185A46-E0D8-4608-9BD5-1E15D871EFE8}" type="pres">
      <dgm:prSet presAssocID="{C2AA96B6-D8F6-43F5-A3D9-9DE9C5DEAAC2}" presName="space" presStyleCnt="0"/>
      <dgm:spPr/>
    </dgm:pt>
    <dgm:pt modelId="{C8E0981E-0A85-40E7-BB3D-288B8390B3A5}" type="pres">
      <dgm:prSet presAssocID="{D93919FA-ABF9-424A-89C6-60DC4CE0C4D0}" presName="text" presStyleLbl="node1" presStyleIdx="1" presStyleCnt="6">
        <dgm:presLayoutVars>
          <dgm:bulletEnabled val="1"/>
        </dgm:presLayoutVars>
      </dgm:prSet>
      <dgm:spPr/>
      <dgm:t>
        <a:bodyPr/>
        <a:lstStyle/>
        <a:p>
          <a:endParaRPr lang="en-US"/>
        </a:p>
      </dgm:t>
    </dgm:pt>
    <dgm:pt modelId="{0AF82E0C-C865-49FC-861F-2968D6E06C55}" type="pres">
      <dgm:prSet presAssocID="{7600AF85-9346-4ADB-972A-A69FF7CD4861}" presName="space" presStyleCnt="0"/>
      <dgm:spPr/>
    </dgm:pt>
    <dgm:pt modelId="{E76FFA1D-131D-4084-822F-7DDDE60A9ADC}" type="pres">
      <dgm:prSet presAssocID="{286112CE-218A-44FA-B986-DDFAC7283C09}" presName="text" presStyleLbl="node1" presStyleIdx="2" presStyleCnt="6">
        <dgm:presLayoutVars>
          <dgm:bulletEnabled val="1"/>
        </dgm:presLayoutVars>
      </dgm:prSet>
      <dgm:spPr/>
      <dgm:t>
        <a:bodyPr/>
        <a:lstStyle/>
        <a:p>
          <a:endParaRPr lang="en-US"/>
        </a:p>
      </dgm:t>
    </dgm:pt>
    <dgm:pt modelId="{965815B5-4848-4565-9EE1-D6CA44FAEAD2}" type="pres">
      <dgm:prSet presAssocID="{9D4BEFFA-EF07-4A20-946D-957ED38E0B20}" presName="space" presStyleCnt="0"/>
      <dgm:spPr/>
    </dgm:pt>
    <dgm:pt modelId="{06A5F3D2-5D4B-4AD2-A1EC-39989B020199}" type="pres">
      <dgm:prSet presAssocID="{98BC5ED3-E4A9-419E-99C1-8DE903817EB5}" presName="text" presStyleLbl="node1" presStyleIdx="3" presStyleCnt="6">
        <dgm:presLayoutVars>
          <dgm:bulletEnabled val="1"/>
        </dgm:presLayoutVars>
      </dgm:prSet>
      <dgm:spPr/>
      <dgm:t>
        <a:bodyPr/>
        <a:lstStyle/>
        <a:p>
          <a:endParaRPr lang="en-US"/>
        </a:p>
      </dgm:t>
    </dgm:pt>
    <dgm:pt modelId="{351032C6-F482-4EF9-94D0-E93929626913}" type="pres">
      <dgm:prSet presAssocID="{3E370B06-F319-4ACA-B59B-A209835F2379}" presName="space" presStyleCnt="0"/>
      <dgm:spPr/>
    </dgm:pt>
    <dgm:pt modelId="{C79032F7-5632-46FA-B33E-5083A56C5ECA}" type="pres">
      <dgm:prSet presAssocID="{5A6F53F1-A1EE-49EA-9CAB-D2FA2754F206}" presName="text" presStyleLbl="node1" presStyleIdx="4" presStyleCnt="6">
        <dgm:presLayoutVars>
          <dgm:bulletEnabled val="1"/>
        </dgm:presLayoutVars>
      </dgm:prSet>
      <dgm:spPr/>
      <dgm:t>
        <a:bodyPr/>
        <a:lstStyle/>
        <a:p>
          <a:endParaRPr lang="en-US"/>
        </a:p>
      </dgm:t>
    </dgm:pt>
    <dgm:pt modelId="{6D85089F-3D9C-4978-9B16-863003DCAA70}" type="pres">
      <dgm:prSet presAssocID="{2FA1F404-74FE-4E9F-B078-CBA8A043D3F3}" presName="space" presStyleCnt="0"/>
      <dgm:spPr/>
    </dgm:pt>
    <dgm:pt modelId="{DFFC54A0-A12E-4D1F-92A2-BDEBFF976E87}" type="pres">
      <dgm:prSet presAssocID="{F09DA8D5-E872-453D-8264-1F7A73B8A4D5}" presName="text" presStyleLbl="node1" presStyleIdx="5" presStyleCnt="6">
        <dgm:presLayoutVars>
          <dgm:bulletEnabled val="1"/>
        </dgm:presLayoutVars>
      </dgm:prSet>
      <dgm:spPr/>
      <dgm:t>
        <a:bodyPr/>
        <a:lstStyle/>
        <a:p>
          <a:endParaRPr lang="en-US"/>
        </a:p>
      </dgm:t>
    </dgm:pt>
  </dgm:ptLst>
  <dgm:cxnLst>
    <dgm:cxn modelId="{06874BD9-E8D1-4CBA-8153-72792E4FC780}" srcId="{9EE872A2-4A5A-4D98-BED4-3C3355808AFE}" destId="{98BC5ED3-E4A9-419E-99C1-8DE903817EB5}" srcOrd="3" destOrd="0" parTransId="{5B6FA20D-6737-45D5-A4AC-C8C379B95B33}" sibTransId="{3E370B06-F319-4ACA-B59B-A209835F2379}"/>
    <dgm:cxn modelId="{76911F7D-DB9A-4EBE-93DA-89FC60891CED}" type="presOf" srcId="{D5099E08-1B08-40B7-A9B7-B0B0AAD6FAD0}" destId="{54E9E192-EFEE-4DA3-BD4C-731DB58C8AFC}" srcOrd="0" destOrd="0" presId="urn:diagrams.loki3.com/VaryingWidthList+Icon"/>
    <dgm:cxn modelId="{7BE77D67-0549-4C3B-B2AE-01A194B38E16}" srcId="{9EE872A2-4A5A-4D98-BED4-3C3355808AFE}" destId="{F09DA8D5-E872-453D-8264-1F7A73B8A4D5}" srcOrd="5" destOrd="0" parTransId="{31D2F139-6852-482E-9399-5ED4982B1BB2}" sibTransId="{9198D51C-A9B6-44F1-9F89-B6CC9B87A7A3}"/>
    <dgm:cxn modelId="{9C687D11-FD5B-4F5E-9A28-5657788D954F}" srcId="{9EE872A2-4A5A-4D98-BED4-3C3355808AFE}" destId="{D93919FA-ABF9-424A-89C6-60DC4CE0C4D0}" srcOrd="1" destOrd="0" parTransId="{8AB9B3C6-C64B-4703-83C0-68B8FC03EF02}" sibTransId="{7600AF85-9346-4ADB-972A-A69FF7CD4861}"/>
    <dgm:cxn modelId="{7A22BCC2-CE8C-4B32-9163-27895850AFAA}" type="presOf" srcId="{5A6F53F1-A1EE-49EA-9CAB-D2FA2754F206}" destId="{C79032F7-5632-46FA-B33E-5083A56C5ECA}" srcOrd="0" destOrd="0" presId="urn:diagrams.loki3.com/VaryingWidthList+Icon"/>
    <dgm:cxn modelId="{46DF86CC-C4E8-47D1-87DC-C2A042A235FB}" type="presOf" srcId="{F09DA8D5-E872-453D-8264-1F7A73B8A4D5}" destId="{DFFC54A0-A12E-4D1F-92A2-BDEBFF976E87}" srcOrd="0" destOrd="0" presId="urn:diagrams.loki3.com/VaryingWidthList+Icon"/>
    <dgm:cxn modelId="{5D312D37-AEF0-4C96-A4EA-CAD72D34706A}" type="presOf" srcId="{98BC5ED3-E4A9-419E-99C1-8DE903817EB5}" destId="{06A5F3D2-5D4B-4AD2-A1EC-39989B020199}" srcOrd="0" destOrd="0" presId="urn:diagrams.loki3.com/VaryingWidthList+Icon"/>
    <dgm:cxn modelId="{7E7256BB-E7B3-472A-BBF7-C6A5DF7CDFEC}" type="presOf" srcId="{9EE872A2-4A5A-4D98-BED4-3C3355808AFE}" destId="{F7BCEC20-ACC4-4EFD-AAFF-1B10A26A017B}" srcOrd="0" destOrd="0" presId="urn:diagrams.loki3.com/VaryingWidthList+Icon"/>
    <dgm:cxn modelId="{676A58FF-9641-4094-AE7A-AC6C60D3EF38}" type="presOf" srcId="{D93919FA-ABF9-424A-89C6-60DC4CE0C4D0}" destId="{C8E0981E-0A85-40E7-BB3D-288B8390B3A5}" srcOrd="0" destOrd="0" presId="urn:diagrams.loki3.com/VaryingWidthList+Icon"/>
    <dgm:cxn modelId="{03F9F610-58EC-41A0-88C9-19BE92720D39}" type="presOf" srcId="{286112CE-218A-44FA-B986-DDFAC7283C09}" destId="{E76FFA1D-131D-4084-822F-7DDDE60A9ADC}" srcOrd="0" destOrd="0" presId="urn:diagrams.loki3.com/VaryingWidthList+Icon"/>
    <dgm:cxn modelId="{1A4CA255-C27F-448E-AF75-215B36CD0B85}" srcId="{9EE872A2-4A5A-4D98-BED4-3C3355808AFE}" destId="{D5099E08-1B08-40B7-A9B7-B0B0AAD6FAD0}" srcOrd="0" destOrd="0" parTransId="{DC158B1E-3F40-45B9-9130-221DB7EC24C4}" sibTransId="{C2AA96B6-D8F6-43F5-A3D9-9DE9C5DEAAC2}"/>
    <dgm:cxn modelId="{BD3008F7-85DB-4780-89F4-12C0C8F5909A}" srcId="{9EE872A2-4A5A-4D98-BED4-3C3355808AFE}" destId="{286112CE-218A-44FA-B986-DDFAC7283C09}" srcOrd="2" destOrd="0" parTransId="{69E25B9E-A8D4-4D48-A0C3-DA6064694158}" sibTransId="{9D4BEFFA-EF07-4A20-946D-957ED38E0B20}"/>
    <dgm:cxn modelId="{80985AEF-DE1C-4ED1-B197-54D48DE82E62}" srcId="{9EE872A2-4A5A-4D98-BED4-3C3355808AFE}" destId="{5A6F53F1-A1EE-49EA-9CAB-D2FA2754F206}" srcOrd="4" destOrd="0" parTransId="{5D30F580-5F17-4498-A795-C00E05BDCF3D}" sibTransId="{2FA1F404-74FE-4E9F-B078-CBA8A043D3F3}"/>
    <dgm:cxn modelId="{872BDE37-F5D3-485C-AE5F-7B49181E7C72}" type="presParOf" srcId="{F7BCEC20-ACC4-4EFD-AAFF-1B10A26A017B}" destId="{54E9E192-EFEE-4DA3-BD4C-731DB58C8AFC}" srcOrd="0" destOrd="0" presId="urn:diagrams.loki3.com/VaryingWidthList+Icon"/>
    <dgm:cxn modelId="{50CEB052-6249-48AB-9818-007232769DC1}" type="presParOf" srcId="{F7BCEC20-ACC4-4EFD-AAFF-1B10A26A017B}" destId="{24185A46-E0D8-4608-9BD5-1E15D871EFE8}" srcOrd="1" destOrd="0" presId="urn:diagrams.loki3.com/VaryingWidthList+Icon"/>
    <dgm:cxn modelId="{2D237702-4091-4128-AE45-1640DF81FD3D}" type="presParOf" srcId="{F7BCEC20-ACC4-4EFD-AAFF-1B10A26A017B}" destId="{C8E0981E-0A85-40E7-BB3D-288B8390B3A5}" srcOrd="2" destOrd="0" presId="urn:diagrams.loki3.com/VaryingWidthList+Icon"/>
    <dgm:cxn modelId="{00AC0443-A210-42B8-B1EE-D5B8E52EF9EB}" type="presParOf" srcId="{F7BCEC20-ACC4-4EFD-AAFF-1B10A26A017B}" destId="{0AF82E0C-C865-49FC-861F-2968D6E06C55}" srcOrd="3" destOrd="0" presId="urn:diagrams.loki3.com/VaryingWidthList+Icon"/>
    <dgm:cxn modelId="{BDB1D3C1-35C1-47BE-9FFA-2B9880EA2BFB}" type="presParOf" srcId="{F7BCEC20-ACC4-4EFD-AAFF-1B10A26A017B}" destId="{E76FFA1D-131D-4084-822F-7DDDE60A9ADC}" srcOrd="4" destOrd="0" presId="urn:diagrams.loki3.com/VaryingWidthList+Icon"/>
    <dgm:cxn modelId="{9185F676-8836-412F-A74C-DA7C6561CA88}" type="presParOf" srcId="{F7BCEC20-ACC4-4EFD-AAFF-1B10A26A017B}" destId="{965815B5-4848-4565-9EE1-D6CA44FAEAD2}" srcOrd="5" destOrd="0" presId="urn:diagrams.loki3.com/VaryingWidthList+Icon"/>
    <dgm:cxn modelId="{8F11C840-9F11-44D3-9A07-F11702D70A56}" type="presParOf" srcId="{F7BCEC20-ACC4-4EFD-AAFF-1B10A26A017B}" destId="{06A5F3D2-5D4B-4AD2-A1EC-39989B020199}" srcOrd="6" destOrd="0" presId="urn:diagrams.loki3.com/VaryingWidthList+Icon"/>
    <dgm:cxn modelId="{BA4473A1-7302-41EF-926F-7CE5F5261004}" type="presParOf" srcId="{F7BCEC20-ACC4-4EFD-AAFF-1B10A26A017B}" destId="{351032C6-F482-4EF9-94D0-E93929626913}" srcOrd="7" destOrd="0" presId="urn:diagrams.loki3.com/VaryingWidthList+Icon"/>
    <dgm:cxn modelId="{801C611D-2BAA-46B1-A66E-07EEE7B7813E}" type="presParOf" srcId="{F7BCEC20-ACC4-4EFD-AAFF-1B10A26A017B}" destId="{C79032F7-5632-46FA-B33E-5083A56C5ECA}" srcOrd="8" destOrd="0" presId="urn:diagrams.loki3.com/VaryingWidthList+Icon"/>
    <dgm:cxn modelId="{8D8259DF-2D1E-4FB8-9B9B-6377C377BC9B}" type="presParOf" srcId="{F7BCEC20-ACC4-4EFD-AAFF-1B10A26A017B}" destId="{6D85089F-3D9C-4978-9B16-863003DCAA70}" srcOrd="9" destOrd="0" presId="urn:diagrams.loki3.com/VaryingWidthList+Icon"/>
    <dgm:cxn modelId="{5B66AD91-50BA-4C99-BFA0-22BD3FDB7F5F}" type="presParOf" srcId="{F7BCEC20-ACC4-4EFD-AAFF-1B10A26A017B}" destId="{DFFC54A0-A12E-4D1F-92A2-BDEBFF976E87}" srcOrd="10" destOrd="0" presId="urn:diagrams.loki3.com/VaryingWidthLis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C710-F8FF-4E9C-B253-CC6B73EED50D}" type="doc">
      <dgm:prSet loTypeId="urn:microsoft.com/office/officeart/2005/8/layout/hProcess9" loCatId="process" qsTypeId="urn:microsoft.com/office/officeart/2005/8/quickstyle/simple1" qsCatId="simple" csTypeId="urn:microsoft.com/office/officeart/2005/8/colors/colorful1" csCatId="colorful" phldr="1"/>
      <dgm:spPr/>
    </dgm:pt>
    <dgm:pt modelId="{7D7C1E5A-03BE-4B9D-A797-782E4E5E20CF}">
      <dgm:prSet phldrT="[Text]"/>
      <dgm:spPr/>
      <dgm:t>
        <a:bodyPr/>
        <a:lstStyle/>
        <a:p>
          <a:r>
            <a:rPr lang="en-US" dirty="0" smtClean="0"/>
            <a:t>Professionalism</a:t>
          </a:r>
          <a:endParaRPr lang="en-US" dirty="0"/>
        </a:p>
      </dgm:t>
    </dgm:pt>
    <dgm:pt modelId="{AA25B871-02A9-4ED4-97FF-52DE23E7A618}" type="parTrans" cxnId="{2942277B-1DE4-4AFD-BCB5-66EB6BA1CF33}">
      <dgm:prSet/>
      <dgm:spPr/>
      <dgm:t>
        <a:bodyPr/>
        <a:lstStyle/>
        <a:p>
          <a:endParaRPr lang="en-US"/>
        </a:p>
      </dgm:t>
    </dgm:pt>
    <dgm:pt modelId="{C0ECA75F-220E-43AC-B703-F44E54A56B81}" type="sibTrans" cxnId="{2942277B-1DE4-4AFD-BCB5-66EB6BA1CF33}">
      <dgm:prSet/>
      <dgm:spPr/>
      <dgm:t>
        <a:bodyPr/>
        <a:lstStyle/>
        <a:p>
          <a:endParaRPr lang="en-US"/>
        </a:p>
      </dgm:t>
    </dgm:pt>
    <dgm:pt modelId="{C3820474-D027-4A9B-AF02-0140766C8905}">
      <dgm:prSet phldrT="[Text]"/>
      <dgm:spPr/>
      <dgm:t>
        <a:bodyPr/>
        <a:lstStyle/>
        <a:p>
          <a:r>
            <a:rPr lang="en-US" dirty="0" smtClean="0"/>
            <a:t>Practice</a:t>
          </a:r>
          <a:endParaRPr lang="en-US" dirty="0"/>
        </a:p>
      </dgm:t>
    </dgm:pt>
    <dgm:pt modelId="{B9A8CED4-A7B3-4D26-9641-344148CE4BF2}" type="parTrans" cxnId="{1843EE84-1972-447B-9D9B-DDA8D3DD8EA5}">
      <dgm:prSet/>
      <dgm:spPr/>
      <dgm:t>
        <a:bodyPr/>
        <a:lstStyle/>
        <a:p>
          <a:endParaRPr lang="en-US"/>
        </a:p>
      </dgm:t>
    </dgm:pt>
    <dgm:pt modelId="{F90058DE-E339-4882-A34E-96C713DBCFBC}" type="sibTrans" cxnId="{1843EE84-1972-447B-9D9B-DDA8D3DD8EA5}">
      <dgm:prSet/>
      <dgm:spPr/>
      <dgm:t>
        <a:bodyPr/>
        <a:lstStyle/>
        <a:p>
          <a:endParaRPr lang="en-US"/>
        </a:p>
      </dgm:t>
    </dgm:pt>
    <dgm:pt modelId="{575B403A-1892-47A5-916D-B8A8093BFDD0}">
      <dgm:prSet phldrT="[Text]"/>
      <dgm:spPr/>
      <dgm:t>
        <a:bodyPr/>
        <a:lstStyle/>
        <a:p>
          <a:r>
            <a:rPr lang="en-US" dirty="0" smtClean="0"/>
            <a:t>Perception</a:t>
          </a:r>
          <a:endParaRPr lang="en-US" dirty="0"/>
        </a:p>
      </dgm:t>
    </dgm:pt>
    <dgm:pt modelId="{2D9828FB-4FB4-4B80-BF73-3421B5D49E2A}" type="parTrans" cxnId="{0C6EBD5D-B7B4-4BFA-92AE-178C6708ABD3}">
      <dgm:prSet/>
      <dgm:spPr/>
      <dgm:t>
        <a:bodyPr/>
        <a:lstStyle/>
        <a:p>
          <a:endParaRPr lang="en-US"/>
        </a:p>
      </dgm:t>
    </dgm:pt>
    <dgm:pt modelId="{83886684-F43B-4918-8FEE-FBEAB7A864CF}" type="sibTrans" cxnId="{0C6EBD5D-B7B4-4BFA-92AE-178C6708ABD3}">
      <dgm:prSet/>
      <dgm:spPr/>
      <dgm:t>
        <a:bodyPr/>
        <a:lstStyle/>
        <a:p>
          <a:endParaRPr lang="en-US"/>
        </a:p>
      </dgm:t>
    </dgm:pt>
    <dgm:pt modelId="{5B3D8BDB-7FCF-438A-AA34-9D2B71C33EB8}">
      <dgm:prSet phldrT="[Text]"/>
      <dgm:spPr/>
      <dgm:t>
        <a:bodyPr/>
        <a:lstStyle/>
        <a:p>
          <a:r>
            <a:rPr lang="en-US" dirty="0" smtClean="0"/>
            <a:t>Performance</a:t>
          </a:r>
          <a:endParaRPr lang="en-US" dirty="0"/>
        </a:p>
      </dgm:t>
    </dgm:pt>
    <dgm:pt modelId="{5219FBAF-1106-475F-90C2-E80DF96EC9CC}" type="parTrans" cxnId="{960E73FA-60D1-4131-BE21-D8F6C97FB70A}">
      <dgm:prSet/>
      <dgm:spPr/>
      <dgm:t>
        <a:bodyPr/>
        <a:lstStyle/>
        <a:p>
          <a:endParaRPr lang="en-US"/>
        </a:p>
      </dgm:t>
    </dgm:pt>
    <dgm:pt modelId="{7764B0F8-79F0-4477-AB0F-B2F2284528C2}" type="sibTrans" cxnId="{960E73FA-60D1-4131-BE21-D8F6C97FB70A}">
      <dgm:prSet/>
      <dgm:spPr/>
      <dgm:t>
        <a:bodyPr/>
        <a:lstStyle/>
        <a:p>
          <a:endParaRPr lang="en-US"/>
        </a:p>
      </dgm:t>
    </dgm:pt>
    <dgm:pt modelId="{492D18E7-0EB8-4D60-8FB7-4844315F642E}" type="pres">
      <dgm:prSet presAssocID="{291CC710-F8FF-4E9C-B253-CC6B73EED50D}" presName="CompostProcess" presStyleCnt="0">
        <dgm:presLayoutVars>
          <dgm:dir/>
          <dgm:resizeHandles val="exact"/>
        </dgm:presLayoutVars>
      </dgm:prSet>
      <dgm:spPr/>
    </dgm:pt>
    <dgm:pt modelId="{06234CEF-160B-410C-95B6-44AF085A984D}" type="pres">
      <dgm:prSet presAssocID="{291CC710-F8FF-4E9C-B253-CC6B73EED50D}" presName="arrow" presStyleLbl="bgShp" presStyleIdx="0" presStyleCnt="1"/>
      <dgm:spPr/>
    </dgm:pt>
    <dgm:pt modelId="{506CA281-425B-4F94-8B5A-B1C57026303A}" type="pres">
      <dgm:prSet presAssocID="{291CC710-F8FF-4E9C-B253-CC6B73EED50D}" presName="linearProcess" presStyleCnt="0"/>
      <dgm:spPr/>
    </dgm:pt>
    <dgm:pt modelId="{3C120448-465C-48E2-AAF9-E4FA387EB4A8}" type="pres">
      <dgm:prSet presAssocID="{7D7C1E5A-03BE-4B9D-A797-782E4E5E20CF}" presName="textNode" presStyleLbl="node1" presStyleIdx="0" presStyleCnt="4">
        <dgm:presLayoutVars>
          <dgm:bulletEnabled val="1"/>
        </dgm:presLayoutVars>
      </dgm:prSet>
      <dgm:spPr/>
      <dgm:t>
        <a:bodyPr/>
        <a:lstStyle/>
        <a:p>
          <a:endParaRPr lang="en-US"/>
        </a:p>
      </dgm:t>
    </dgm:pt>
    <dgm:pt modelId="{BA2333C0-51C3-41D3-A4A9-C7B4191B8766}" type="pres">
      <dgm:prSet presAssocID="{C0ECA75F-220E-43AC-B703-F44E54A56B81}" presName="sibTrans" presStyleCnt="0"/>
      <dgm:spPr/>
    </dgm:pt>
    <dgm:pt modelId="{7EDCEAE9-1767-421F-B9D1-C92E0D4E41EF}" type="pres">
      <dgm:prSet presAssocID="{C3820474-D027-4A9B-AF02-0140766C8905}" presName="textNode" presStyleLbl="node1" presStyleIdx="1" presStyleCnt="4">
        <dgm:presLayoutVars>
          <dgm:bulletEnabled val="1"/>
        </dgm:presLayoutVars>
      </dgm:prSet>
      <dgm:spPr/>
      <dgm:t>
        <a:bodyPr/>
        <a:lstStyle/>
        <a:p>
          <a:endParaRPr lang="en-US"/>
        </a:p>
      </dgm:t>
    </dgm:pt>
    <dgm:pt modelId="{791FD41F-FD50-44F8-BE29-33623F083344}" type="pres">
      <dgm:prSet presAssocID="{F90058DE-E339-4882-A34E-96C713DBCFBC}" presName="sibTrans" presStyleCnt="0"/>
      <dgm:spPr/>
    </dgm:pt>
    <dgm:pt modelId="{E3FE66E3-9357-4D75-AED9-FEB194A87E9E}" type="pres">
      <dgm:prSet presAssocID="{575B403A-1892-47A5-916D-B8A8093BFDD0}" presName="textNode" presStyleLbl="node1" presStyleIdx="2" presStyleCnt="4">
        <dgm:presLayoutVars>
          <dgm:bulletEnabled val="1"/>
        </dgm:presLayoutVars>
      </dgm:prSet>
      <dgm:spPr/>
      <dgm:t>
        <a:bodyPr/>
        <a:lstStyle/>
        <a:p>
          <a:endParaRPr lang="en-US"/>
        </a:p>
      </dgm:t>
    </dgm:pt>
    <dgm:pt modelId="{708DBE0C-5547-4ABA-84B6-92BBEE8227B3}" type="pres">
      <dgm:prSet presAssocID="{83886684-F43B-4918-8FEE-FBEAB7A864CF}" presName="sibTrans" presStyleCnt="0"/>
      <dgm:spPr/>
    </dgm:pt>
    <dgm:pt modelId="{E8634AEB-9668-4FF0-AADA-25B40B9FCDD1}" type="pres">
      <dgm:prSet presAssocID="{5B3D8BDB-7FCF-438A-AA34-9D2B71C33EB8}" presName="textNode" presStyleLbl="node1" presStyleIdx="3" presStyleCnt="4">
        <dgm:presLayoutVars>
          <dgm:bulletEnabled val="1"/>
        </dgm:presLayoutVars>
      </dgm:prSet>
      <dgm:spPr/>
      <dgm:t>
        <a:bodyPr/>
        <a:lstStyle/>
        <a:p>
          <a:endParaRPr lang="en-US"/>
        </a:p>
      </dgm:t>
    </dgm:pt>
  </dgm:ptLst>
  <dgm:cxnLst>
    <dgm:cxn modelId="{C002D80C-75F2-4A6F-8A05-DA189E1FC423}" type="presOf" srcId="{291CC710-F8FF-4E9C-B253-CC6B73EED50D}" destId="{492D18E7-0EB8-4D60-8FB7-4844315F642E}" srcOrd="0" destOrd="0" presId="urn:microsoft.com/office/officeart/2005/8/layout/hProcess9"/>
    <dgm:cxn modelId="{960E73FA-60D1-4131-BE21-D8F6C97FB70A}" srcId="{291CC710-F8FF-4E9C-B253-CC6B73EED50D}" destId="{5B3D8BDB-7FCF-438A-AA34-9D2B71C33EB8}" srcOrd="3" destOrd="0" parTransId="{5219FBAF-1106-475F-90C2-E80DF96EC9CC}" sibTransId="{7764B0F8-79F0-4477-AB0F-B2F2284528C2}"/>
    <dgm:cxn modelId="{FC124F52-6294-40DC-BEE5-9511FFBDADE6}" type="presOf" srcId="{7D7C1E5A-03BE-4B9D-A797-782E4E5E20CF}" destId="{3C120448-465C-48E2-AAF9-E4FA387EB4A8}" srcOrd="0" destOrd="0" presId="urn:microsoft.com/office/officeart/2005/8/layout/hProcess9"/>
    <dgm:cxn modelId="{2942277B-1DE4-4AFD-BCB5-66EB6BA1CF33}" srcId="{291CC710-F8FF-4E9C-B253-CC6B73EED50D}" destId="{7D7C1E5A-03BE-4B9D-A797-782E4E5E20CF}" srcOrd="0" destOrd="0" parTransId="{AA25B871-02A9-4ED4-97FF-52DE23E7A618}" sibTransId="{C0ECA75F-220E-43AC-B703-F44E54A56B81}"/>
    <dgm:cxn modelId="{0C6EBD5D-B7B4-4BFA-92AE-178C6708ABD3}" srcId="{291CC710-F8FF-4E9C-B253-CC6B73EED50D}" destId="{575B403A-1892-47A5-916D-B8A8093BFDD0}" srcOrd="2" destOrd="0" parTransId="{2D9828FB-4FB4-4B80-BF73-3421B5D49E2A}" sibTransId="{83886684-F43B-4918-8FEE-FBEAB7A864CF}"/>
    <dgm:cxn modelId="{F0D8556A-D357-4750-A71A-A8DB5D136B4F}" type="presOf" srcId="{575B403A-1892-47A5-916D-B8A8093BFDD0}" destId="{E3FE66E3-9357-4D75-AED9-FEB194A87E9E}" srcOrd="0" destOrd="0" presId="urn:microsoft.com/office/officeart/2005/8/layout/hProcess9"/>
    <dgm:cxn modelId="{F28DAE0B-9516-472E-ACEF-2C25AD3070BC}" type="presOf" srcId="{C3820474-D027-4A9B-AF02-0140766C8905}" destId="{7EDCEAE9-1767-421F-B9D1-C92E0D4E41EF}" srcOrd="0" destOrd="0" presId="urn:microsoft.com/office/officeart/2005/8/layout/hProcess9"/>
    <dgm:cxn modelId="{1843EE84-1972-447B-9D9B-DDA8D3DD8EA5}" srcId="{291CC710-F8FF-4E9C-B253-CC6B73EED50D}" destId="{C3820474-D027-4A9B-AF02-0140766C8905}" srcOrd="1" destOrd="0" parTransId="{B9A8CED4-A7B3-4D26-9641-344148CE4BF2}" sibTransId="{F90058DE-E339-4882-A34E-96C713DBCFBC}"/>
    <dgm:cxn modelId="{54CDEE99-B0A8-4177-B48F-8856A1A584D1}" type="presOf" srcId="{5B3D8BDB-7FCF-438A-AA34-9D2B71C33EB8}" destId="{E8634AEB-9668-4FF0-AADA-25B40B9FCDD1}" srcOrd="0" destOrd="0" presId="urn:microsoft.com/office/officeart/2005/8/layout/hProcess9"/>
    <dgm:cxn modelId="{1ECC8475-C41E-40DC-A530-3D4837D4DE6A}" type="presParOf" srcId="{492D18E7-0EB8-4D60-8FB7-4844315F642E}" destId="{06234CEF-160B-410C-95B6-44AF085A984D}" srcOrd="0" destOrd="0" presId="urn:microsoft.com/office/officeart/2005/8/layout/hProcess9"/>
    <dgm:cxn modelId="{CA980992-506C-4F09-8A7C-71E6BDCF644C}" type="presParOf" srcId="{492D18E7-0EB8-4D60-8FB7-4844315F642E}" destId="{506CA281-425B-4F94-8B5A-B1C57026303A}" srcOrd="1" destOrd="0" presId="urn:microsoft.com/office/officeart/2005/8/layout/hProcess9"/>
    <dgm:cxn modelId="{AB51FADF-0182-440D-B273-BF1F1FCEDB1F}" type="presParOf" srcId="{506CA281-425B-4F94-8B5A-B1C57026303A}" destId="{3C120448-465C-48E2-AAF9-E4FA387EB4A8}" srcOrd="0" destOrd="0" presId="urn:microsoft.com/office/officeart/2005/8/layout/hProcess9"/>
    <dgm:cxn modelId="{95C21BB7-9375-429C-A658-B8DB4BA5993E}" type="presParOf" srcId="{506CA281-425B-4F94-8B5A-B1C57026303A}" destId="{BA2333C0-51C3-41D3-A4A9-C7B4191B8766}" srcOrd="1" destOrd="0" presId="urn:microsoft.com/office/officeart/2005/8/layout/hProcess9"/>
    <dgm:cxn modelId="{D30F4110-CF69-4ABA-8DFF-4BC683FCDF2E}" type="presParOf" srcId="{506CA281-425B-4F94-8B5A-B1C57026303A}" destId="{7EDCEAE9-1767-421F-B9D1-C92E0D4E41EF}" srcOrd="2" destOrd="0" presId="urn:microsoft.com/office/officeart/2005/8/layout/hProcess9"/>
    <dgm:cxn modelId="{43E996E0-7D68-4B93-9713-93E2FCE532A9}" type="presParOf" srcId="{506CA281-425B-4F94-8B5A-B1C57026303A}" destId="{791FD41F-FD50-44F8-BE29-33623F083344}" srcOrd="3" destOrd="0" presId="urn:microsoft.com/office/officeart/2005/8/layout/hProcess9"/>
    <dgm:cxn modelId="{49BD1AB1-1CCE-4C62-BC18-E2F3534006E4}" type="presParOf" srcId="{506CA281-425B-4F94-8B5A-B1C57026303A}" destId="{E3FE66E3-9357-4D75-AED9-FEB194A87E9E}" srcOrd="4" destOrd="0" presId="urn:microsoft.com/office/officeart/2005/8/layout/hProcess9"/>
    <dgm:cxn modelId="{55768378-34A4-4413-8FA7-D30DC4F9CB9D}" type="presParOf" srcId="{506CA281-425B-4F94-8B5A-B1C57026303A}" destId="{708DBE0C-5547-4ABA-84B6-92BBEE8227B3}" srcOrd="5" destOrd="0" presId="urn:microsoft.com/office/officeart/2005/8/layout/hProcess9"/>
    <dgm:cxn modelId="{21E300BF-3C75-416A-905E-BFDB09505DC5}" type="presParOf" srcId="{506CA281-425B-4F94-8B5A-B1C57026303A}" destId="{E8634AEB-9668-4FF0-AADA-25B40B9FCDD1}" srcOrd="6"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61E617-5724-4FCB-B896-DB17BD9B832D}"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en-US"/>
        </a:p>
      </dgm:t>
    </dgm:pt>
    <dgm:pt modelId="{33812C06-38C5-4B19-A409-0E1E5377DE6C}">
      <dgm:prSet phldrT="[Text]"/>
      <dgm:spPr/>
      <dgm:t>
        <a:bodyPr/>
        <a:lstStyle/>
        <a:p>
          <a:r>
            <a:rPr lang="en-US" dirty="0" smtClean="0"/>
            <a:t>Teacher</a:t>
          </a:r>
          <a:endParaRPr lang="en-US" dirty="0"/>
        </a:p>
      </dgm:t>
    </dgm:pt>
    <dgm:pt modelId="{828D255E-F4A8-4213-B704-47579B238B7C}" type="parTrans" cxnId="{58834F2E-5782-40DE-A7E1-1D3A7BA1BBD1}">
      <dgm:prSet/>
      <dgm:spPr/>
      <dgm:t>
        <a:bodyPr/>
        <a:lstStyle/>
        <a:p>
          <a:endParaRPr lang="en-US"/>
        </a:p>
      </dgm:t>
    </dgm:pt>
    <dgm:pt modelId="{3B72B021-B5D3-462C-B035-1A6A436ED900}" type="sibTrans" cxnId="{58834F2E-5782-40DE-A7E1-1D3A7BA1BBD1}">
      <dgm:prSet/>
      <dgm:spPr/>
      <dgm:t>
        <a:bodyPr/>
        <a:lstStyle/>
        <a:p>
          <a:endParaRPr lang="en-US"/>
        </a:p>
      </dgm:t>
    </dgm:pt>
    <dgm:pt modelId="{891CC021-97AC-4152-8FE8-FB3D8BB875A4}">
      <dgm:prSet phldrT="[Text]"/>
      <dgm:spPr/>
      <dgm:t>
        <a:bodyPr/>
        <a:lstStyle/>
        <a:p>
          <a:r>
            <a:rPr lang="en-US" smtClean="0"/>
            <a:t>Content Knowledge</a:t>
          </a:r>
          <a:endParaRPr lang="en-US" dirty="0"/>
        </a:p>
      </dgm:t>
    </dgm:pt>
    <dgm:pt modelId="{4F8BA3F2-52FF-4B1F-A873-34327B5E63CA}" type="parTrans" cxnId="{F1D3AE24-761C-4915-9059-2C2165450E8F}">
      <dgm:prSet/>
      <dgm:spPr/>
      <dgm:t>
        <a:bodyPr/>
        <a:lstStyle/>
        <a:p>
          <a:endParaRPr lang="en-US"/>
        </a:p>
      </dgm:t>
    </dgm:pt>
    <dgm:pt modelId="{4833FB2F-C874-4F2D-9213-A17BC7EA59B9}" type="sibTrans" cxnId="{F1D3AE24-761C-4915-9059-2C2165450E8F}">
      <dgm:prSet/>
      <dgm:spPr/>
      <dgm:t>
        <a:bodyPr/>
        <a:lstStyle/>
        <a:p>
          <a:endParaRPr lang="en-US"/>
        </a:p>
      </dgm:t>
    </dgm:pt>
    <dgm:pt modelId="{76A1F94B-CDE9-43A5-AA84-FC393480C8FA}">
      <dgm:prSet phldrT="[Text]"/>
      <dgm:spPr/>
      <dgm:t>
        <a:bodyPr/>
        <a:lstStyle/>
        <a:p>
          <a:r>
            <a:rPr lang="en-US" dirty="0" smtClean="0"/>
            <a:t>Standards</a:t>
          </a:r>
          <a:endParaRPr lang="en-US" dirty="0"/>
        </a:p>
      </dgm:t>
    </dgm:pt>
    <dgm:pt modelId="{BAB35067-D896-498E-86D7-D25D3CE26924}" type="parTrans" cxnId="{383082B5-FFCB-451A-94D0-D45F09381A34}">
      <dgm:prSet/>
      <dgm:spPr/>
      <dgm:t>
        <a:bodyPr/>
        <a:lstStyle/>
        <a:p>
          <a:endParaRPr lang="en-US"/>
        </a:p>
      </dgm:t>
    </dgm:pt>
    <dgm:pt modelId="{089F29AF-80C9-4430-B47A-9E0A8AFD820B}" type="sibTrans" cxnId="{383082B5-FFCB-451A-94D0-D45F09381A34}">
      <dgm:prSet/>
      <dgm:spPr/>
      <dgm:t>
        <a:bodyPr/>
        <a:lstStyle/>
        <a:p>
          <a:endParaRPr lang="en-US"/>
        </a:p>
      </dgm:t>
    </dgm:pt>
    <dgm:pt modelId="{3CD0A35A-2AFA-4F3D-80A6-6CCCF535AB4C}">
      <dgm:prSet phldrT="[Text]"/>
      <dgm:spPr/>
      <dgm:t>
        <a:bodyPr/>
        <a:lstStyle/>
        <a:p>
          <a:r>
            <a:rPr lang="en-US" dirty="0" smtClean="0"/>
            <a:t>Curriculum</a:t>
          </a:r>
          <a:endParaRPr lang="en-US" dirty="0"/>
        </a:p>
      </dgm:t>
    </dgm:pt>
    <dgm:pt modelId="{1A3AA28C-E3CC-49C3-BDA5-2EC045F5F202}" type="parTrans" cxnId="{74640DC8-55F6-45F4-B473-13819070F3E1}">
      <dgm:prSet/>
      <dgm:spPr/>
      <dgm:t>
        <a:bodyPr/>
        <a:lstStyle/>
        <a:p>
          <a:endParaRPr lang="en-US"/>
        </a:p>
      </dgm:t>
    </dgm:pt>
    <dgm:pt modelId="{C8526DBE-B43F-41DB-A47A-521510B3F04D}" type="sibTrans" cxnId="{74640DC8-55F6-45F4-B473-13819070F3E1}">
      <dgm:prSet/>
      <dgm:spPr/>
      <dgm:t>
        <a:bodyPr/>
        <a:lstStyle/>
        <a:p>
          <a:endParaRPr lang="en-US"/>
        </a:p>
      </dgm:t>
    </dgm:pt>
    <dgm:pt modelId="{5D044C19-315B-49E7-8F4C-622E3A5F8E64}">
      <dgm:prSet phldrT="[Text]"/>
      <dgm:spPr/>
      <dgm:t>
        <a:bodyPr/>
        <a:lstStyle/>
        <a:p>
          <a:r>
            <a:rPr lang="en-US" dirty="0" smtClean="0"/>
            <a:t>Pedagogy</a:t>
          </a:r>
          <a:endParaRPr lang="en-US" dirty="0"/>
        </a:p>
      </dgm:t>
    </dgm:pt>
    <dgm:pt modelId="{91F6E867-82AB-40B5-9C75-81C83B67AE88}" type="parTrans" cxnId="{8D42536A-B362-4B25-B88A-E0154E92DA93}">
      <dgm:prSet/>
      <dgm:spPr/>
      <dgm:t>
        <a:bodyPr/>
        <a:lstStyle/>
        <a:p>
          <a:endParaRPr lang="en-US"/>
        </a:p>
      </dgm:t>
    </dgm:pt>
    <dgm:pt modelId="{BEB35F54-E5D6-4434-AC04-4B189CCBC432}" type="sibTrans" cxnId="{8D42536A-B362-4B25-B88A-E0154E92DA93}">
      <dgm:prSet/>
      <dgm:spPr/>
      <dgm:t>
        <a:bodyPr/>
        <a:lstStyle/>
        <a:p>
          <a:endParaRPr lang="en-US"/>
        </a:p>
      </dgm:t>
    </dgm:pt>
    <dgm:pt modelId="{C2D04160-4A96-465B-BD72-44C08BA35B4E}">
      <dgm:prSet phldrT="[Text]"/>
      <dgm:spPr/>
      <dgm:t>
        <a:bodyPr/>
        <a:lstStyle/>
        <a:p>
          <a:r>
            <a:rPr lang="en-US" dirty="0" smtClean="0"/>
            <a:t>Classroom Management</a:t>
          </a:r>
          <a:endParaRPr lang="en-US" dirty="0"/>
        </a:p>
      </dgm:t>
    </dgm:pt>
    <dgm:pt modelId="{21B353C0-68AA-4320-A454-05ADB784EB82}" type="parTrans" cxnId="{C79F87AF-F6C5-40D9-AA42-40E3604977A7}">
      <dgm:prSet/>
      <dgm:spPr/>
      <dgm:t>
        <a:bodyPr/>
        <a:lstStyle/>
        <a:p>
          <a:endParaRPr lang="en-US"/>
        </a:p>
      </dgm:t>
    </dgm:pt>
    <dgm:pt modelId="{0FE2EB6D-9CFB-4949-A030-392CAC857706}" type="sibTrans" cxnId="{C79F87AF-F6C5-40D9-AA42-40E3604977A7}">
      <dgm:prSet/>
      <dgm:spPr/>
      <dgm:t>
        <a:bodyPr/>
        <a:lstStyle/>
        <a:p>
          <a:endParaRPr lang="en-US"/>
        </a:p>
      </dgm:t>
    </dgm:pt>
    <dgm:pt modelId="{289DEE16-5526-42E7-9661-98772FC8F5F8}">
      <dgm:prSet phldrT="[Text]"/>
      <dgm:spPr/>
      <dgm:t>
        <a:bodyPr/>
        <a:lstStyle/>
        <a:p>
          <a:r>
            <a:rPr lang="en-US" dirty="0" smtClean="0"/>
            <a:t>Student Engagement</a:t>
          </a:r>
          <a:endParaRPr lang="en-US" dirty="0"/>
        </a:p>
      </dgm:t>
    </dgm:pt>
    <dgm:pt modelId="{8145F92A-E7EA-4223-BF0C-36F2C1FD7E9F}" type="parTrans" cxnId="{F5AC599E-0709-46B9-9C47-E0C4EE5F50EF}">
      <dgm:prSet/>
      <dgm:spPr/>
      <dgm:t>
        <a:bodyPr/>
        <a:lstStyle/>
        <a:p>
          <a:endParaRPr lang="en-US"/>
        </a:p>
      </dgm:t>
    </dgm:pt>
    <dgm:pt modelId="{405D0917-C783-4161-BB91-E2C7B004ACDD}" type="sibTrans" cxnId="{F5AC599E-0709-46B9-9C47-E0C4EE5F50EF}">
      <dgm:prSet/>
      <dgm:spPr/>
      <dgm:t>
        <a:bodyPr/>
        <a:lstStyle/>
        <a:p>
          <a:endParaRPr lang="en-US"/>
        </a:p>
      </dgm:t>
    </dgm:pt>
    <dgm:pt modelId="{CE264EA0-1278-42A6-B12F-D09800F9453F}">
      <dgm:prSet phldrT="[Text]"/>
      <dgm:spPr/>
      <dgm:t>
        <a:bodyPr/>
        <a:lstStyle/>
        <a:p>
          <a:r>
            <a:rPr lang="en-US" dirty="0" smtClean="0"/>
            <a:t>Planning &amp; Preparation</a:t>
          </a:r>
          <a:endParaRPr lang="en-US" dirty="0"/>
        </a:p>
      </dgm:t>
    </dgm:pt>
    <dgm:pt modelId="{7B5C828E-968D-4F8C-AACE-A48285C93658}" type="parTrans" cxnId="{4DA6FB85-D14B-44D2-9AF4-578DBFB27FC6}">
      <dgm:prSet/>
      <dgm:spPr/>
      <dgm:t>
        <a:bodyPr/>
        <a:lstStyle/>
        <a:p>
          <a:endParaRPr lang="en-US"/>
        </a:p>
      </dgm:t>
    </dgm:pt>
    <dgm:pt modelId="{E03A01BD-1CA8-48CA-8E28-30BCBA4B7D72}" type="sibTrans" cxnId="{4DA6FB85-D14B-44D2-9AF4-578DBFB27FC6}">
      <dgm:prSet/>
      <dgm:spPr/>
      <dgm:t>
        <a:bodyPr/>
        <a:lstStyle/>
        <a:p>
          <a:endParaRPr lang="en-US"/>
        </a:p>
      </dgm:t>
    </dgm:pt>
    <dgm:pt modelId="{C9D1CFED-8452-428B-A9AB-B8112E2E3A8E}" type="pres">
      <dgm:prSet presAssocID="{7961E617-5724-4FCB-B896-DB17BD9B832D}" presName="Name0" presStyleCnt="0">
        <dgm:presLayoutVars>
          <dgm:chMax val="1"/>
          <dgm:dir/>
          <dgm:animLvl val="ctr"/>
          <dgm:resizeHandles val="exact"/>
        </dgm:presLayoutVars>
      </dgm:prSet>
      <dgm:spPr/>
      <dgm:t>
        <a:bodyPr/>
        <a:lstStyle/>
        <a:p>
          <a:endParaRPr lang="en-US"/>
        </a:p>
      </dgm:t>
    </dgm:pt>
    <dgm:pt modelId="{429DA5C0-14C1-4B9A-8A21-FC7B4FC12D5C}" type="pres">
      <dgm:prSet presAssocID="{33812C06-38C5-4B19-A409-0E1E5377DE6C}" presName="centerShape" presStyleLbl="node0" presStyleIdx="0" presStyleCnt="1"/>
      <dgm:spPr/>
      <dgm:t>
        <a:bodyPr/>
        <a:lstStyle/>
        <a:p>
          <a:endParaRPr lang="en-US"/>
        </a:p>
      </dgm:t>
    </dgm:pt>
    <dgm:pt modelId="{B60982BE-8497-4387-A895-FFAF6C602531}" type="pres">
      <dgm:prSet presAssocID="{891CC021-97AC-4152-8FE8-FB3D8BB875A4}" presName="node" presStyleLbl="node1" presStyleIdx="0" presStyleCnt="7">
        <dgm:presLayoutVars>
          <dgm:bulletEnabled val="1"/>
        </dgm:presLayoutVars>
      </dgm:prSet>
      <dgm:spPr/>
      <dgm:t>
        <a:bodyPr/>
        <a:lstStyle/>
        <a:p>
          <a:endParaRPr lang="en-US"/>
        </a:p>
      </dgm:t>
    </dgm:pt>
    <dgm:pt modelId="{1CB0D06C-3CA5-4027-BFA0-FD9E10583105}" type="pres">
      <dgm:prSet presAssocID="{891CC021-97AC-4152-8FE8-FB3D8BB875A4}" presName="dummy" presStyleCnt="0"/>
      <dgm:spPr/>
    </dgm:pt>
    <dgm:pt modelId="{E5186149-70C5-434D-8834-D22498FF32C5}" type="pres">
      <dgm:prSet presAssocID="{4833FB2F-C874-4F2D-9213-A17BC7EA59B9}" presName="sibTrans" presStyleLbl="sibTrans2D1" presStyleIdx="0" presStyleCnt="7"/>
      <dgm:spPr/>
      <dgm:t>
        <a:bodyPr/>
        <a:lstStyle/>
        <a:p>
          <a:endParaRPr lang="en-US"/>
        </a:p>
      </dgm:t>
    </dgm:pt>
    <dgm:pt modelId="{A736EA84-4A6E-413D-A1D3-92DB977A7E77}" type="pres">
      <dgm:prSet presAssocID="{76A1F94B-CDE9-43A5-AA84-FC393480C8FA}" presName="node" presStyleLbl="node1" presStyleIdx="1" presStyleCnt="7">
        <dgm:presLayoutVars>
          <dgm:bulletEnabled val="1"/>
        </dgm:presLayoutVars>
      </dgm:prSet>
      <dgm:spPr/>
      <dgm:t>
        <a:bodyPr/>
        <a:lstStyle/>
        <a:p>
          <a:endParaRPr lang="en-US"/>
        </a:p>
      </dgm:t>
    </dgm:pt>
    <dgm:pt modelId="{8DF25D17-BCA6-4F98-A2D6-916A01BAF476}" type="pres">
      <dgm:prSet presAssocID="{76A1F94B-CDE9-43A5-AA84-FC393480C8FA}" presName="dummy" presStyleCnt="0"/>
      <dgm:spPr/>
    </dgm:pt>
    <dgm:pt modelId="{F81043B6-07D9-48A7-AF07-DBA618DF1C8C}" type="pres">
      <dgm:prSet presAssocID="{089F29AF-80C9-4430-B47A-9E0A8AFD820B}" presName="sibTrans" presStyleLbl="sibTrans2D1" presStyleIdx="1" presStyleCnt="7"/>
      <dgm:spPr/>
      <dgm:t>
        <a:bodyPr/>
        <a:lstStyle/>
        <a:p>
          <a:endParaRPr lang="en-US"/>
        </a:p>
      </dgm:t>
    </dgm:pt>
    <dgm:pt modelId="{C7B13F71-9AE3-4A8E-8F73-285080260646}" type="pres">
      <dgm:prSet presAssocID="{3CD0A35A-2AFA-4F3D-80A6-6CCCF535AB4C}" presName="node" presStyleLbl="node1" presStyleIdx="2" presStyleCnt="7">
        <dgm:presLayoutVars>
          <dgm:bulletEnabled val="1"/>
        </dgm:presLayoutVars>
      </dgm:prSet>
      <dgm:spPr/>
      <dgm:t>
        <a:bodyPr/>
        <a:lstStyle/>
        <a:p>
          <a:endParaRPr lang="en-US"/>
        </a:p>
      </dgm:t>
    </dgm:pt>
    <dgm:pt modelId="{C4BBE7D9-2F18-4DE4-8CA5-EB87741955BD}" type="pres">
      <dgm:prSet presAssocID="{3CD0A35A-2AFA-4F3D-80A6-6CCCF535AB4C}" presName="dummy" presStyleCnt="0"/>
      <dgm:spPr/>
    </dgm:pt>
    <dgm:pt modelId="{12A811A3-4DE6-4FCF-907C-8F8EDE2464EA}" type="pres">
      <dgm:prSet presAssocID="{C8526DBE-B43F-41DB-A47A-521510B3F04D}" presName="sibTrans" presStyleLbl="sibTrans2D1" presStyleIdx="2" presStyleCnt="7"/>
      <dgm:spPr/>
      <dgm:t>
        <a:bodyPr/>
        <a:lstStyle/>
        <a:p>
          <a:endParaRPr lang="en-US"/>
        </a:p>
      </dgm:t>
    </dgm:pt>
    <dgm:pt modelId="{DBD62718-9D01-4F27-8F3B-D53978519353}" type="pres">
      <dgm:prSet presAssocID="{5D044C19-315B-49E7-8F4C-622E3A5F8E64}" presName="node" presStyleLbl="node1" presStyleIdx="3" presStyleCnt="7">
        <dgm:presLayoutVars>
          <dgm:bulletEnabled val="1"/>
        </dgm:presLayoutVars>
      </dgm:prSet>
      <dgm:spPr/>
      <dgm:t>
        <a:bodyPr/>
        <a:lstStyle/>
        <a:p>
          <a:endParaRPr lang="en-US"/>
        </a:p>
      </dgm:t>
    </dgm:pt>
    <dgm:pt modelId="{46E2F499-DF3D-43BD-A74E-156B39D60739}" type="pres">
      <dgm:prSet presAssocID="{5D044C19-315B-49E7-8F4C-622E3A5F8E64}" presName="dummy" presStyleCnt="0"/>
      <dgm:spPr/>
    </dgm:pt>
    <dgm:pt modelId="{9656B30B-A648-4D07-9A0D-E87EF95649D7}" type="pres">
      <dgm:prSet presAssocID="{BEB35F54-E5D6-4434-AC04-4B189CCBC432}" presName="sibTrans" presStyleLbl="sibTrans2D1" presStyleIdx="3" presStyleCnt="7"/>
      <dgm:spPr/>
      <dgm:t>
        <a:bodyPr/>
        <a:lstStyle/>
        <a:p>
          <a:endParaRPr lang="en-US"/>
        </a:p>
      </dgm:t>
    </dgm:pt>
    <dgm:pt modelId="{7A0DD508-5C04-48AA-8C70-251402DC6460}" type="pres">
      <dgm:prSet presAssocID="{C2D04160-4A96-465B-BD72-44C08BA35B4E}" presName="node" presStyleLbl="node1" presStyleIdx="4" presStyleCnt="7">
        <dgm:presLayoutVars>
          <dgm:bulletEnabled val="1"/>
        </dgm:presLayoutVars>
      </dgm:prSet>
      <dgm:spPr/>
      <dgm:t>
        <a:bodyPr/>
        <a:lstStyle/>
        <a:p>
          <a:endParaRPr lang="en-US"/>
        </a:p>
      </dgm:t>
    </dgm:pt>
    <dgm:pt modelId="{AD26A086-12D5-4317-B1A4-541CA8177AA2}" type="pres">
      <dgm:prSet presAssocID="{C2D04160-4A96-465B-BD72-44C08BA35B4E}" presName="dummy" presStyleCnt="0"/>
      <dgm:spPr/>
    </dgm:pt>
    <dgm:pt modelId="{897883B0-AE89-460B-896E-6FC99600112E}" type="pres">
      <dgm:prSet presAssocID="{0FE2EB6D-9CFB-4949-A030-392CAC857706}" presName="sibTrans" presStyleLbl="sibTrans2D1" presStyleIdx="4" presStyleCnt="7"/>
      <dgm:spPr/>
      <dgm:t>
        <a:bodyPr/>
        <a:lstStyle/>
        <a:p>
          <a:endParaRPr lang="en-US"/>
        </a:p>
      </dgm:t>
    </dgm:pt>
    <dgm:pt modelId="{AD15AC08-D029-4698-8413-A923DD1E6DDB}" type="pres">
      <dgm:prSet presAssocID="{289DEE16-5526-42E7-9661-98772FC8F5F8}" presName="node" presStyleLbl="node1" presStyleIdx="5" presStyleCnt="7">
        <dgm:presLayoutVars>
          <dgm:bulletEnabled val="1"/>
        </dgm:presLayoutVars>
      </dgm:prSet>
      <dgm:spPr/>
      <dgm:t>
        <a:bodyPr/>
        <a:lstStyle/>
        <a:p>
          <a:endParaRPr lang="en-US"/>
        </a:p>
      </dgm:t>
    </dgm:pt>
    <dgm:pt modelId="{89A844ED-4F4E-4ADD-A7F9-901E7A58837C}" type="pres">
      <dgm:prSet presAssocID="{289DEE16-5526-42E7-9661-98772FC8F5F8}" presName="dummy" presStyleCnt="0"/>
      <dgm:spPr/>
    </dgm:pt>
    <dgm:pt modelId="{F56939A8-850E-404E-8CFD-546CCF4EC2F3}" type="pres">
      <dgm:prSet presAssocID="{405D0917-C783-4161-BB91-E2C7B004ACDD}" presName="sibTrans" presStyleLbl="sibTrans2D1" presStyleIdx="5" presStyleCnt="7"/>
      <dgm:spPr/>
      <dgm:t>
        <a:bodyPr/>
        <a:lstStyle/>
        <a:p>
          <a:endParaRPr lang="en-US"/>
        </a:p>
      </dgm:t>
    </dgm:pt>
    <dgm:pt modelId="{066CD870-B3A5-4096-9EED-23CDAADDF2F1}" type="pres">
      <dgm:prSet presAssocID="{CE264EA0-1278-42A6-B12F-D09800F9453F}" presName="node" presStyleLbl="node1" presStyleIdx="6" presStyleCnt="7">
        <dgm:presLayoutVars>
          <dgm:bulletEnabled val="1"/>
        </dgm:presLayoutVars>
      </dgm:prSet>
      <dgm:spPr/>
      <dgm:t>
        <a:bodyPr/>
        <a:lstStyle/>
        <a:p>
          <a:endParaRPr lang="en-US"/>
        </a:p>
      </dgm:t>
    </dgm:pt>
    <dgm:pt modelId="{CBD86772-C950-49C6-86F3-EF1E5BA7975B}" type="pres">
      <dgm:prSet presAssocID="{CE264EA0-1278-42A6-B12F-D09800F9453F}" presName="dummy" presStyleCnt="0"/>
      <dgm:spPr/>
    </dgm:pt>
    <dgm:pt modelId="{4FC16A57-0D90-4E3F-96CB-439F62A18FC9}" type="pres">
      <dgm:prSet presAssocID="{E03A01BD-1CA8-48CA-8E28-30BCBA4B7D72}" presName="sibTrans" presStyleLbl="sibTrans2D1" presStyleIdx="6" presStyleCnt="7"/>
      <dgm:spPr/>
      <dgm:t>
        <a:bodyPr/>
        <a:lstStyle/>
        <a:p>
          <a:endParaRPr lang="en-US"/>
        </a:p>
      </dgm:t>
    </dgm:pt>
  </dgm:ptLst>
  <dgm:cxnLst>
    <dgm:cxn modelId="{02C589B2-F4E1-4E48-B825-887504B5A40A}" type="presOf" srcId="{4833FB2F-C874-4F2D-9213-A17BC7EA59B9}" destId="{E5186149-70C5-434D-8834-D22498FF32C5}" srcOrd="0" destOrd="0" presId="urn:microsoft.com/office/officeart/2005/8/layout/radial6"/>
    <dgm:cxn modelId="{74640DC8-55F6-45F4-B473-13819070F3E1}" srcId="{33812C06-38C5-4B19-A409-0E1E5377DE6C}" destId="{3CD0A35A-2AFA-4F3D-80A6-6CCCF535AB4C}" srcOrd="2" destOrd="0" parTransId="{1A3AA28C-E3CC-49C3-BDA5-2EC045F5F202}" sibTransId="{C8526DBE-B43F-41DB-A47A-521510B3F04D}"/>
    <dgm:cxn modelId="{CF48AD0D-E522-40E2-A9AA-065703E76A64}" type="presOf" srcId="{405D0917-C783-4161-BB91-E2C7B004ACDD}" destId="{F56939A8-850E-404E-8CFD-546CCF4EC2F3}" srcOrd="0" destOrd="0" presId="urn:microsoft.com/office/officeart/2005/8/layout/radial6"/>
    <dgm:cxn modelId="{9C9B65FB-2569-479A-9784-3218E2B24823}" type="presOf" srcId="{089F29AF-80C9-4430-B47A-9E0A8AFD820B}" destId="{F81043B6-07D9-48A7-AF07-DBA618DF1C8C}" srcOrd="0" destOrd="0" presId="urn:microsoft.com/office/officeart/2005/8/layout/radial6"/>
    <dgm:cxn modelId="{8F8EE092-E3E1-4687-BABC-D41E85BBD6D0}" type="presOf" srcId="{C8526DBE-B43F-41DB-A47A-521510B3F04D}" destId="{12A811A3-4DE6-4FCF-907C-8F8EDE2464EA}" srcOrd="0" destOrd="0" presId="urn:microsoft.com/office/officeart/2005/8/layout/radial6"/>
    <dgm:cxn modelId="{6BB65BDA-37F6-4EAD-9195-3A1BED59C886}" type="presOf" srcId="{0FE2EB6D-9CFB-4949-A030-392CAC857706}" destId="{897883B0-AE89-460B-896E-6FC99600112E}" srcOrd="0" destOrd="0" presId="urn:microsoft.com/office/officeart/2005/8/layout/radial6"/>
    <dgm:cxn modelId="{E142CC33-F256-42E4-ADB5-F597FEAE9D14}" type="presOf" srcId="{E03A01BD-1CA8-48CA-8E28-30BCBA4B7D72}" destId="{4FC16A57-0D90-4E3F-96CB-439F62A18FC9}" srcOrd="0" destOrd="0" presId="urn:microsoft.com/office/officeart/2005/8/layout/radial6"/>
    <dgm:cxn modelId="{F5440687-4AAA-4416-9523-FB50A518EB5F}" type="presOf" srcId="{7961E617-5724-4FCB-B896-DB17BD9B832D}" destId="{C9D1CFED-8452-428B-A9AB-B8112E2E3A8E}" srcOrd="0" destOrd="0" presId="urn:microsoft.com/office/officeart/2005/8/layout/radial6"/>
    <dgm:cxn modelId="{65325039-4028-41CA-A929-4F3799888946}" type="presOf" srcId="{76A1F94B-CDE9-43A5-AA84-FC393480C8FA}" destId="{A736EA84-4A6E-413D-A1D3-92DB977A7E77}" srcOrd="0" destOrd="0" presId="urn:microsoft.com/office/officeart/2005/8/layout/radial6"/>
    <dgm:cxn modelId="{4B8267F1-AFBB-4DA9-9195-DCB5C205AE37}" type="presOf" srcId="{33812C06-38C5-4B19-A409-0E1E5377DE6C}" destId="{429DA5C0-14C1-4B9A-8A21-FC7B4FC12D5C}" srcOrd="0" destOrd="0" presId="urn:microsoft.com/office/officeart/2005/8/layout/radial6"/>
    <dgm:cxn modelId="{58834F2E-5782-40DE-A7E1-1D3A7BA1BBD1}" srcId="{7961E617-5724-4FCB-B896-DB17BD9B832D}" destId="{33812C06-38C5-4B19-A409-0E1E5377DE6C}" srcOrd="0" destOrd="0" parTransId="{828D255E-F4A8-4213-B704-47579B238B7C}" sibTransId="{3B72B021-B5D3-462C-B035-1A6A436ED900}"/>
    <dgm:cxn modelId="{D0316DBB-6A09-4999-8102-000016A3D456}" type="presOf" srcId="{3CD0A35A-2AFA-4F3D-80A6-6CCCF535AB4C}" destId="{C7B13F71-9AE3-4A8E-8F73-285080260646}" srcOrd="0" destOrd="0" presId="urn:microsoft.com/office/officeart/2005/8/layout/radial6"/>
    <dgm:cxn modelId="{D8F73174-A67C-4A80-849F-468F41648A63}" type="presOf" srcId="{C2D04160-4A96-465B-BD72-44C08BA35B4E}" destId="{7A0DD508-5C04-48AA-8C70-251402DC6460}" srcOrd="0" destOrd="0" presId="urn:microsoft.com/office/officeart/2005/8/layout/radial6"/>
    <dgm:cxn modelId="{CE41B934-CCCA-42E7-ADBE-B0F68F1151CB}" type="presOf" srcId="{289DEE16-5526-42E7-9661-98772FC8F5F8}" destId="{AD15AC08-D029-4698-8413-A923DD1E6DDB}" srcOrd="0" destOrd="0" presId="urn:microsoft.com/office/officeart/2005/8/layout/radial6"/>
    <dgm:cxn modelId="{91D4EC98-C5B4-4008-A07A-A780DE705291}" type="presOf" srcId="{BEB35F54-E5D6-4434-AC04-4B189CCBC432}" destId="{9656B30B-A648-4D07-9A0D-E87EF95649D7}" srcOrd="0" destOrd="0" presId="urn:microsoft.com/office/officeart/2005/8/layout/radial6"/>
    <dgm:cxn modelId="{F1D3AE24-761C-4915-9059-2C2165450E8F}" srcId="{33812C06-38C5-4B19-A409-0E1E5377DE6C}" destId="{891CC021-97AC-4152-8FE8-FB3D8BB875A4}" srcOrd="0" destOrd="0" parTransId="{4F8BA3F2-52FF-4B1F-A873-34327B5E63CA}" sibTransId="{4833FB2F-C874-4F2D-9213-A17BC7EA59B9}"/>
    <dgm:cxn modelId="{AED23EF6-B8DB-4848-8BF5-745CA08537A3}" type="presOf" srcId="{CE264EA0-1278-42A6-B12F-D09800F9453F}" destId="{066CD870-B3A5-4096-9EED-23CDAADDF2F1}" srcOrd="0" destOrd="0" presId="urn:microsoft.com/office/officeart/2005/8/layout/radial6"/>
    <dgm:cxn modelId="{BAE260A0-0E63-4DC3-8AF1-13986F5116ED}" type="presOf" srcId="{5D044C19-315B-49E7-8F4C-622E3A5F8E64}" destId="{DBD62718-9D01-4F27-8F3B-D53978519353}" srcOrd="0" destOrd="0" presId="urn:microsoft.com/office/officeart/2005/8/layout/radial6"/>
    <dgm:cxn modelId="{8D42536A-B362-4B25-B88A-E0154E92DA93}" srcId="{33812C06-38C5-4B19-A409-0E1E5377DE6C}" destId="{5D044C19-315B-49E7-8F4C-622E3A5F8E64}" srcOrd="3" destOrd="0" parTransId="{91F6E867-82AB-40B5-9C75-81C83B67AE88}" sibTransId="{BEB35F54-E5D6-4434-AC04-4B189CCBC432}"/>
    <dgm:cxn modelId="{0CF03F0F-1BAC-49A0-9547-CFB00BCEAF4A}" type="presOf" srcId="{891CC021-97AC-4152-8FE8-FB3D8BB875A4}" destId="{B60982BE-8497-4387-A895-FFAF6C602531}" srcOrd="0" destOrd="0" presId="urn:microsoft.com/office/officeart/2005/8/layout/radial6"/>
    <dgm:cxn modelId="{4DA6FB85-D14B-44D2-9AF4-578DBFB27FC6}" srcId="{33812C06-38C5-4B19-A409-0E1E5377DE6C}" destId="{CE264EA0-1278-42A6-B12F-D09800F9453F}" srcOrd="6" destOrd="0" parTransId="{7B5C828E-968D-4F8C-AACE-A48285C93658}" sibTransId="{E03A01BD-1CA8-48CA-8E28-30BCBA4B7D72}"/>
    <dgm:cxn modelId="{F5AC599E-0709-46B9-9C47-E0C4EE5F50EF}" srcId="{33812C06-38C5-4B19-A409-0E1E5377DE6C}" destId="{289DEE16-5526-42E7-9661-98772FC8F5F8}" srcOrd="5" destOrd="0" parTransId="{8145F92A-E7EA-4223-BF0C-36F2C1FD7E9F}" sibTransId="{405D0917-C783-4161-BB91-E2C7B004ACDD}"/>
    <dgm:cxn modelId="{383082B5-FFCB-451A-94D0-D45F09381A34}" srcId="{33812C06-38C5-4B19-A409-0E1E5377DE6C}" destId="{76A1F94B-CDE9-43A5-AA84-FC393480C8FA}" srcOrd="1" destOrd="0" parTransId="{BAB35067-D896-498E-86D7-D25D3CE26924}" sibTransId="{089F29AF-80C9-4430-B47A-9E0A8AFD820B}"/>
    <dgm:cxn modelId="{C79F87AF-F6C5-40D9-AA42-40E3604977A7}" srcId="{33812C06-38C5-4B19-A409-0E1E5377DE6C}" destId="{C2D04160-4A96-465B-BD72-44C08BA35B4E}" srcOrd="4" destOrd="0" parTransId="{21B353C0-68AA-4320-A454-05ADB784EB82}" sibTransId="{0FE2EB6D-9CFB-4949-A030-392CAC857706}"/>
    <dgm:cxn modelId="{2F7E05EC-28B9-4D8C-9592-671F8EC651F4}" type="presParOf" srcId="{C9D1CFED-8452-428B-A9AB-B8112E2E3A8E}" destId="{429DA5C0-14C1-4B9A-8A21-FC7B4FC12D5C}" srcOrd="0" destOrd="0" presId="urn:microsoft.com/office/officeart/2005/8/layout/radial6"/>
    <dgm:cxn modelId="{6F97CC9A-9376-4E4A-8DB4-05C133487A8C}" type="presParOf" srcId="{C9D1CFED-8452-428B-A9AB-B8112E2E3A8E}" destId="{B60982BE-8497-4387-A895-FFAF6C602531}" srcOrd="1" destOrd="0" presId="urn:microsoft.com/office/officeart/2005/8/layout/radial6"/>
    <dgm:cxn modelId="{BD6BA97A-3769-4BCA-80E8-6807D221CC78}" type="presParOf" srcId="{C9D1CFED-8452-428B-A9AB-B8112E2E3A8E}" destId="{1CB0D06C-3CA5-4027-BFA0-FD9E10583105}" srcOrd="2" destOrd="0" presId="urn:microsoft.com/office/officeart/2005/8/layout/radial6"/>
    <dgm:cxn modelId="{5282DF88-8210-46D0-AEE3-C4D250C9DE0B}" type="presParOf" srcId="{C9D1CFED-8452-428B-A9AB-B8112E2E3A8E}" destId="{E5186149-70C5-434D-8834-D22498FF32C5}" srcOrd="3" destOrd="0" presId="urn:microsoft.com/office/officeart/2005/8/layout/radial6"/>
    <dgm:cxn modelId="{2FD6921B-BA97-4F52-8C4D-B612389E542F}" type="presParOf" srcId="{C9D1CFED-8452-428B-A9AB-B8112E2E3A8E}" destId="{A736EA84-4A6E-413D-A1D3-92DB977A7E77}" srcOrd="4" destOrd="0" presId="urn:microsoft.com/office/officeart/2005/8/layout/radial6"/>
    <dgm:cxn modelId="{A0E1C0E9-B37B-4316-AB70-335261ABE08A}" type="presParOf" srcId="{C9D1CFED-8452-428B-A9AB-B8112E2E3A8E}" destId="{8DF25D17-BCA6-4F98-A2D6-916A01BAF476}" srcOrd="5" destOrd="0" presId="urn:microsoft.com/office/officeart/2005/8/layout/radial6"/>
    <dgm:cxn modelId="{7306337D-90BD-411B-8CBF-0AE364A70FD4}" type="presParOf" srcId="{C9D1CFED-8452-428B-A9AB-B8112E2E3A8E}" destId="{F81043B6-07D9-48A7-AF07-DBA618DF1C8C}" srcOrd="6" destOrd="0" presId="urn:microsoft.com/office/officeart/2005/8/layout/radial6"/>
    <dgm:cxn modelId="{3E7B8C09-7B58-4FC1-BEC0-0D8D55493B8E}" type="presParOf" srcId="{C9D1CFED-8452-428B-A9AB-B8112E2E3A8E}" destId="{C7B13F71-9AE3-4A8E-8F73-285080260646}" srcOrd="7" destOrd="0" presId="urn:microsoft.com/office/officeart/2005/8/layout/radial6"/>
    <dgm:cxn modelId="{1EF6D4F7-C208-476A-A3C6-5F6BEB87FBAC}" type="presParOf" srcId="{C9D1CFED-8452-428B-A9AB-B8112E2E3A8E}" destId="{C4BBE7D9-2F18-4DE4-8CA5-EB87741955BD}" srcOrd="8" destOrd="0" presId="urn:microsoft.com/office/officeart/2005/8/layout/radial6"/>
    <dgm:cxn modelId="{40820F43-7A2E-44DE-98F3-6C7B39B148F9}" type="presParOf" srcId="{C9D1CFED-8452-428B-A9AB-B8112E2E3A8E}" destId="{12A811A3-4DE6-4FCF-907C-8F8EDE2464EA}" srcOrd="9" destOrd="0" presId="urn:microsoft.com/office/officeart/2005/8/layout/radial6"/>
    <dgm:cxn modelId="{2C2E7550-F732-4A26-A6FC-17DD4E250EA6}" type="presParOf" srcId="{C9D1CFED-8452-428B-A9AB-B8112E2E3A8E}" destId="{DBD62718-9D01-4F27-8F3B-D53978519353}" srcOrd="10" destOrd="0" presId="urn:microsoft.com/office/officeart/2005/8/layout/radial6"/>
    <dgm:cxn modelId="{DB8D8B71-265C-4329-A9F9-2EEC0807F353}" type="presParOf" srcId="{C9D1CFED-8452-428B-A9AB-B8112E2E3A8E}" destId="{46E2F499-DF3D-43BD-A74E-156B39D60739}" srcOrd="11" destOrd="0" presId="urn:microsoft.com/office/officeart/2005/8/layout/radial6"/>
    <dgm:cxn modelId="{63E76A50-1877-4A03-9D8C-579ACE110DE5}" type="presParOf" srcId="{C9D1CFED-8452-428B-A9AB-B8112E2E3A8E}" destId="{9656B30B-A648-4D07-9A0D-E87EF95649D7}" srcOrd="12" destOrd="0" presId="urn:microsoft.com/office/officeart/2005/8/layout/radial6"/>
    <dgm:cxn modelId="{52B667D1-27D7-4A81-A946-48279F38FAAE}" type="presParOf" srcId="{C9D1CFED-8452-428B-A9AB-B8112E2E3A8E}" destId="{7A0DD508-5C04-48AA-8C70-251402DC6460}" srcOrd="13" destOrd="0" presId="urn:microsoft.com/office/officeart/2005/8/layout/radial6"/>
    <dgm:cxn modelId="{ADBABBE3-A57A-4CF2-8BF8-E3AF8D629308}" type="presParOf" srcId="{C9D1CFED-8452-428B-A9AB-B8112E2E3A8E}" destId="{AD26A086-12D5-4317-B1A4-541CA8177AA2}" srcOrd="14" destOrd="0" presId="urn:microsoft.com/office/officeart/2005/8/layout/radial6"/>
    <dgm:cxn modelId="{B109CCB1-8456-4E70-802D-BD11BC70ADD1}" type="presParOf" srcId="{C9D1CFED-8452-428B-A9AB-B8112E2E3A8E}" destId="{897883B0-AE89-460B-896E-6FC99600112E}" srcOrd="15" destOrd="0" presId="urn:microsoft.com/office/officeart/2005/8/layout/radial6"/>
    <dgm:cxn modelId="{BBF28181-4E6B-4F97-A90A-B576AAE2560E}" type="presParOf" srcId="{C9D1CFED-8452-428B-A9AB-B8112E2E3A8E}" destId="{AD15AC08-D029-4698-8413-A923DD1E6DDB}" srcOrd="16" destOrd="0" presId="urn:microsoft.com/office/officeart/2005/8/layout/radial6"/>
    <dgm:cxn modelId="{4513783E-092C-4134-B7F4-61F86FB5D250}" type="presParOf" srcId="{C9D1CFED-8452-428B-A9AB-B8112E2E3A8E}" destId="{89A844ED-4F4E-4ADD-A7F9-901E7A58837C}" srcOrd="17" destOrd="0" presId="urn:microsoft.com/office/officeart/2005/8/layout/radial6"/>
    <dgm:cxn modelId="{18EA21E4-190D-4AFB-912F-271183FA01BF}" type="presParOf" srcId="{C9D1CFED-8452-428B-A9AB-B8112E2E3A8E}" destId="{F56939A8-850E-404E-8CFD-546CCF4EC2F3}" srcOrd="18" destOrd="0" presId="urn:microsoft.com/office/officeart/2005/8/layout/radial6"/>
    <dgm:cxn modelId="{F237EF22-7AA4-4274-B80F-AB286A840500}" type="presParOf" srcId="{C9D1CFED-8452-428B-A9AB-B8112E2E3A8E}" destId="{066CD870-B3A5-4096-9EED-23CDAADDF2F1}" srcOrd="19" destOrd="0" presId="urn:microsoft.com/office/officeart/2005/8/layout/radial6"/>
    <dgm:cxn modelId="{4FC19E1F-2709-4EC1-BADE-064C91ECD581}" type="presParOf" srcId="{C9D1CFED-8452-428B-A9AB-B8112E2E3A8E}" destId="{CBD86772-C950-49C6-86F3-EF1E5BA7975B}" srcOrd="20" destOrd="0" presId="urn:microsoft.com/office/officeart/2005/8/layout/radial6"/>
    <dgm:cxn modelId="{717688E1-3121-44F8-B0AA-E73C95D1D090}" type="presParOf" srcId="{C9D1CFED-8452-428B-A9AB-B8112E2E3A8E}" destId="{4FC16A57-0D90-4E3F-96CB-439F62A18FC9}"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61E617-5724-4FCB-B896-DB17BD9B832D}" type="doc">
      <dgm:prSet loTypeId="urn:microsoft.com/office/officeart/2005/8/layout/radial6" loCatId="cycle" qsTypeId="urn:microsoft.com/office/officeart/2005/8/quickstyle/simple1" qsCatId="simple" csTypeId="urn:microsoft.com/office/officeart/2005/8/colors/accent4_2" csCatId="accent4" phldr="1"/>
      <dgm:spPr/>
      <dgm:t>
        <a:bodyPr/>
        <a:lstStyle/>
        <a:p>
          <a:endParaRPr lang="en-US"/>
        </a:p>
      </dgm:t>
    </dgm:pt>
    <dgm:pt modelId="{33812C06-38C5-4B19-A409-0E1E5377DE6C}">
      <dgm:prSet phldrT="[Text]"/>
      <dgm:spPr/>
      <dgm:t>
        <a:bodyPr/>
        <a:lstStyle/>
        <a:p>
          <a:r>
            <a:rPr lang="en-US" dirty="0" smtClean="0"/>
            <a:t>Student</a:t>
          </a:r>
          <a:endParaRPr lang="en-US" dirty="0"/>
        </a:p>
      </dgm:t>
    </dgm:pt>
    <dgm:pt modelId="{828D255E-F4A8-4213-B704-47579B238B7C}" type="parTrans" cxnId="{58834F2E-5782-40DE-A7E1-1D3A7BA1BBD1}">
      <dgm:prSet/>
      <dgm:spPr/>
      <dgm:t>
        <a:bodyPr/>
        <a:lstStyle/>
        <a:p>
          <a:endParaRPr lang="en-US"/>
        </a:p>
      </dgm:t>
    </dgm:pt>
    <dgm:pt modelId="{3B72B021-B5D3-462C-B035-1A6A436ED900}" type="sibTrans" cxnId="{58834F2E-5782-40DE-A7E1-1D3A7BA1BBD1}">
      <dgm:prSet/>
      <dgm:spPr/>
      <dgm:t>
        <a:bodyPr/>
        <a:lstStyle/>
        <a:p>
          <a:endParaRPr lang="en-US"/>
        </a:p>
      </dgm:t>
    </dgm:pt>
    <dgm:pt modelId="{891CC021-97AC-4152-8FE8-FB3D8BB875A4}">
      <dgm:prSet phldrT="[Text]"/>
      <dgm:spPr/>
      <dgm:t>
        <a:bodyPr/>
        <a:lstStyle/>
        <a:p>
          <a:r>
            <a:rPr lang="en-US" dirty="0" smtClean="0"/>
            <a:t>Assessment FOR Learning</a:t>
          </a:r>
          <a:endParaRPr lang="en-US" dirty="0"/>
        </a:p>
      </dgm:t>
    </dgm:pt>
    <dgm:pt modelId="{4F8BA3F2-52FF-4B1F-A873-34327B5E63CA}" type="parTrans" cxnId="{F1D3AE24-761C-4915-9059-2C2165450E8F}">
      <dgm:prSet/>
      <dgm:spPr/>
      <dgm:t>
        <a:bodyPr/>
        <a:lstStyle/>
        <a:p>
          <a:endParaRPr lang="en-US"/>
        </a:p>
      </dgm:t>
    </dgm:pt>
    <dgm:pt modelId="{4833FB2F-C874-4F2D-9213-A17BC7EA59B9}" type="sibTrans" cxnId="{F1D3AE24-761C-4915-9059-2C2165450E8F}">
      <dgm:prSet/>
      <dgm:spPr/>
      <dgm:t>
        <a:bodyPr/>
        <a:lstStyle/>
        <a:p>
          <a:endParaRPr lang="en-US"/>
        </a:p>
      </dgm:t>
    </dgm:pt>
    <dgm:pt modelId="{71747BB1-D2DF-43EB-9030-02FDA83CB35A}">
      <dgm:prSet phldrT="[Text]"/>
      <dgm:spPr/>
      <dgm:t>
        <a:bodyPr/>
        <a:lstStyle/>
        <a:p>
          <a:r>
            <a:rPr lang="en-US" dirty="0" smtClean="0"/>
            <a:t>Critical Thinking</a:t>
          </a:r>
          <a:endParaRPr lang="en-US" dirty="0"/>
        </a:p>
      </dgm:t>
    </dgm:pt>
    <dgm:pt modelId="{0D52C11D-3658-41FC-844D-343B01A10F26}" type="parTrans" cxnId="{6FA365B1-0EC7-4F4F-A3C4-EC342E15F220}">
      <dgm:prSet/>
      <dgm:spPr/>
      <dgm:t>
        <a:bodyPr/>
        <a:lstStyle/>
        <a:p>
          <a:endParaRPr lang="en-US"/>
        </a:p>
      </dgm:t>
    </dgm:pt>
    <dgm:pt modelId="{1A95A1DC-33A0-4FD5-B1B3-F42210D8EC06}" type="sibTrans" cxnId="{6FA365B1-0EC7-4F4F-A3C4-EC342E15F220}">
      <dgm:prSet/>
      <dgm:spPr/>
      <dgm:t>
        <a:bodyPr/>
        <a:lstStyle/>
        <a:p>
          <a:endParaRPr lang="en-US"/>
        </a:p>
      </dgm:t>
    </dgm:pt>
    <dgm:pt modelId="{6574FA57-3AD7-48B4-986C-DFAF7C0FB794}">
      <dgm:prSet phldrT="[Text]"/>
      <dgm:spPr/>
      <dgm:t>
        <a:bodyPr/>
        <a:lstStyle/>
        <a:p>
          <a:r>
            <a:rPr lang="en-US" dirty="0" smtClean="0"/>
            <a:t>Ownership</a:t>
          </a:r>
          <a:endParaRPr lang="en-US" dirty="0"/>
        </a:p>
      </dgm:t>
    </dgm:pt>
    <dgm:pt modelId="{7AE7291C-BEC6-41D2-8597-CA7F647E801F}" type="parTrans" cxnId="{36311EE2-C61E-44F4-8849-F51AC211BA26}">
      <dgm:prSet/>
      <dgm:spPr/>
      <dgm:t>
        <a:bodyPr/>
        <a:lstStyle/>
        <a:p>
          <a:endParaRPr lang="en-US"/>
        </a:p>
      </dgm:t>
    </dgm:pt>
    <dgm:pt modelId="{6CE07AC4-47A7-444D-9450-95E9281CF371}" type="sibTrans" cxnId="{36311EE2-C61E-44F4-8849-F51AC211BA26}">
      <dgm:prSet/>
      <dgm:spPr/>
      <dgm:t>
        <a:bodyPr/>
        <a:lstStyle/>
        <a:p>
          <a:endParaRPr lang="en-US"/>
        </a:p>
      </dgm:t>
    </dgm:pt>
    <dgm:pt modelId="{D866DB40-EAF4-4704-A494-105B96F768FE}">
      <dgm:prSet phldrT="[Text]"/>
      <dgm:spPr/>
      <dgm:t>
        <a:bodyPr/>
        <a:lstStyle/>
        <a:p>
          <a:r>
            <a:rPr lang="en-US" dirty="0" smtClean="0"/>
            <a:t>Inquiry</a:t>
          </a:r>
          <a:endParaRPr lang="en-US" dirty="0"/>
        </a:p>
      </dgm:t>
    </dgm:pt>
    <dgm:pt modelId="{3F4EAF82-0378-459F-B1A6-F75C5CAEC224}" type="parTrans" cxnId="{D083D814-379E-4EDC-AE80-A2BD33E039BA}">
      <dgm:prSet/>
      <dgm:spPr/>
      <dgm:t>
        <a:bodyPr/>
        <a:lstStyle/>
        <a:p>
          <a:endParaRPr lang="en-US"/>
        </a:p>
      </dgm:t>
    </dgm:pt>
    <dgm:pt modelId="{712213EE-753D-44FE-A477-BECBAA78FA07}" type="sibTrans" cxnId="{D083D814-379E-4EDC-AE80-A2BD33E039BA}">
      <dgm:prSet/>
      <dgm:spPr/>
      <dgm:t>
        <a:bodyPr/>
        <a:lstStyle/>
        <a:p>
          <a:endParaRPr lang="en-US"/>
        </a:p>
      </dgm:t>
    </dgm:pt>
    <dgm:pt modelId="{4808778D-CB1E-4768-8161-7EEFD5A182ED}">
      <dgm:prSet phldrT="[Text]"/>
      <dgm:spPr/>
      <dgm:t>
        <a:bodyPr/>
        <a:lstStyle/>
        <a:p>
          <a:r>
            <a:rPr lang="en-US" dirty="0" smtClean="0"/>
            <a:t>Classroom Environment</a:t>
          </a:r>
          <a:endParaRPr lang="en-US" dirty="0"/>
        </a:p>
      </dgm:t>
    </dgm:pt>
    <dgm:pt modelId="{EE33BE39-B797-43C7-B14A-3D02D6C09867}" type="parTrans" cxnId="{EE1442F8-DB76-4A54-A737-B107450BF762}">
      <dgm:prSet/>
      <dgm:spPr/>
      <dgm:t>
        <a:bodyPr/>
        <a:lstStyle/>
        <a:p>
          <a:endParaRPr lang="en-US"/>
        </a:p>
      </dgm:t>
    </dgm:pt>
    <dgm:pt modelId="{68EE680C-CC20-41F2-96A5-3493BD71285E}" type="sibTrans" cxnId="{EE1442F8-DB76-4A54-A737-B107450BF762}">
      <dgm:prSet/>
      <dgm:spPr/>
      <dgm:t>
        <a:bodyPr/>
        <a:lstStyle/>
        <a:p>
          <a:endParaRPr lang="en-US"/>
        </a:p>
      </dgm:t>
    </dgm:pt>
    <dgm:pt modelId="{C9D1CFED-8452-428B-A9AB-B8112E2E3A8E}" type="pres">
      <dgm:prSet presAssocID="{7961E617-5724-4FCB-B896-DB17BD9B832D}" presName="Name0" presStyleCnt="0">
        <dgm:presLayoutVars>
          <dgm:chMax val="1"/>
          <dgm:dir/>
          <dgm:animLvl val="ctr"/>
          <dgm:resizeHandles val="exact"/>
        </dgm:presLayoutVars>
      </dgm:prSet>
      <dgm:spPr/>
      <dgm:t>
        <a:bodyPr/>
        <a:lstStyle/>
        <a:p>
          <a:endParaRPr lang="en-US"/>
        </a:p>
      </dgm:t>
    </dgm:pt>
    <dgm:pt modelId="{429DA5C0-14C1-4B9A-8A21-FC7B4FC12D5C}" type="pres">
      <dgm:prSet presAssocID="{33812C06-38C5-4B19-A409-0E1E5377DE6C}" presName="centerShape" presStyleLbl="node0" presStyleIdx="0" presStyleCnt="1"/>
      <dgm:spPr/>
      <dgm:t>
        <a:bodyPr/>
        <a:lstStyle/>
        <a:p>
          <a:endParaRPr lang="en-US"/>
        </a:p>
      </dgm:t>
    </dgm:pt>
    <dgm:pt modelId="{B60982BE-8497-4387-A895-FFAF6C602531}" type="pres">
      <dgm:prSet presAssocID="{891CC021-97AC-4152-8FE8-FB3D8BB875A4}" presName="node" presStyleLbl="node1" presStyleIdx="0" presStyleCnt="5">
        <dgm:presLayoutVars>
          <dgm:bulletEnabled val="1"/>
        </dgm:presLayoutVars>
      </dgm:prSet>
      <dgm:spPr/>
      <dgm:t>
        <a:bodyPr/>
        <a:lstStyle/>
        <a:p>
          <a:endParaRPr lang="en-US"/>
        </a:p>
      </dgm:t>
    </dgm:pt>
    <dgm:pt modelId="{1CB0D06C-3CA5-4027-BFA0-FD9E10583105}" type="pres">
      <dgm:prSet presAssocID="{891CC021-97AC-4152-8FE8-FB3D8BB875A4}" presName="dummy" presStyleCnt="0"/>
      <dgm:spPr/>
    </dgm:pt>
    <dgm:pt modelId="{E5186149-70C5-434D-8834-D22498FF32C5}" type="pres">
      <dgm:prSet presAssocID="{4833FB2F-C874-4F2D-9213-A17BC7EA59B9}" presName="sibTrans" presStyleLbl="sibTrans2D1" presStyleIdx="0" presStyleCnt="5"/>
      <dgm:spPr/>
      <dgm:t>
        <a:bodyPr/>
        <a:lstStyle/>
        <a:p>
          <a:endParaRPr lang="en-US"/>
        </a:p>
      </dgm:t>
    </dgm:pt>
    <dgm:pt modelId="{180CB5FA-7CA2-4CDC-B3DA-47D709746B9A}" type="pres">
      <dgm:prSet presAssocID="{71747BB1-D2DF-43EB-9030-02FDA83CB35A}" presName="node" presStyleLbl="node1" presStyleIdx="1" presStyleCnt="5">
        <dgm:presLayoutVars>
          <dgm:bulletEnabled val="1"/>
        </dgm:presLayoutVars>
      </dgm:prSet>
      <dgm:spPr/>
      <dgm:t>
        <a:bodyPr/>
        <a:lstStyle/>
        <a:p>
          <a:endParaRPr lang="en-US"/>
        </a:p>
      </dgm:t>
    </dgm:pt>
    <dgm:pt modelId="{47EE320C-193F-4266-8AB6-3AB6D830AEBB}" type="pres">
      <dgm:prSet presAssocID="{71747BB1-D2DF-43EB-9030-02FDA83CB35A}" presName="dummy" presStyleCnt="0"/>
      <dgm:spPr/>
    </dgm:pt>
    <dgm:pt modelId="{ED5A71FF-FCF7-4474-A618-41494E0F77C5}" type="pres">
      <dgm:prSet presAssocID="{1A95A1DC-33A0-4FD5-B1B3-F42210D8EC06}" presName="sibTrans" presStyleLbl="sibTrans2D1" presStyleIdx="1" presStyleCnt="5"/>
      <dgm:spPr/>
      <dgm:t>
        <a:bodyPr/>
        <a:lstStyle/>
        <a:p>
          <a:endParaRPr lang="en-US"/>
        </a:p>
      </dgm:t>
    </dgm:pt>
    <dgm:pt modelId="{22B42A62-3BAA-46BC-88F5-A7333F11701C}" type="pres">
      <dgm:prSet presAssocID="{6574FA57-3AD7-48B4-986C-DFAF7C0FB794}" presName="node" presStyleLbl="node1" presStyleIdx="2" presStyleCnt="5">
        <dgm:presLayoutVars>
          <dgm:bulletEnabled val="1"/>
        </dgm:presLayoutVars>
      </dgm:prSet>
      <dgm:spPr/>
      <dgm:t>
        <a:bodyPr/>
        <a:lstStyle/>
        <a:p>
          <a:endParaRPr lang="en-US"/>
        </a:p>
      </dgm:t>
    </dgm:pt>
    <dgm:pt modelId="{F3EEC210-4F03-45F6-9C51-A86C0BE1FAD5}" type="pres">
      <dgm:prSet presAssocID="{6574FA57-3AD7-48B4-986C-DFAF7C0FB794}" presName="dummy" presStyleCnt="0"/>
      <dgm:spPr/>
    </dgm:pt>
    <dgm:pt modelId="{2FFE87D2-EB4B-485A-8DA2-AB5BCA02847A}" type="pres">
      <dgm:prSet presAssocID="{6CE07AC4-47A7-444D-9450-95E9281CF371}" presName="sibTrans" presStyleLbl="sibTrans2D1" presStyleIdx="2" presStyleCnt="5"/>
      <dgm:spPr/>
      <dgm:t>
        <a:bodyPr/>
        <a:lstStyle/>
        <a:p>
          <a:endParaRPr lang="en-US"/>
        </a:p>
      </dgm:t>
    </dgm:pt>
    <dgm:pt modelId="{D6967147-9EE6-43FC-8203-E298E5A8ECAC}" type="pres">
      <dgm:prSet presAssocID="{D866DB40-EAF4-4704-A494-105B96F768FE}" presName="node" presStyleLbl="node1" presStyleIdx="3" presStyleCnt="5">
        <dgm:presLayoutVars>
          <dgm:bulletEnabled val="1"/>
        </dgm:presLayoutVars>
      </dgm:prSet>
      <dgm:spPr/>
      <dgm:t>
        <a:bodyPr/>
        <a:lstStyle/>
        <a:p>
          <a:endParaRPr lang="en-US"/>
        </a:p>
      </dgm:t>
    </dgm:pt>
    <dgm:pt modelId="{66C66017-C503-4421-B74D-D7858BB48A0F}" type="pres">
      <dgm:prSet presAssocID="{D866DB40-EAF4-4704-A494-105B96F768FE}" presName="dummy" presStyleCnt="0"/>
      <dgm:spPr/>
    </dgm:pt>
    <dgm:pt modelId="{B9883206-F085-4AB9-8BFD-19824C786D1C}" type="pres">
      <dgm:prSet presAssocID="{712213EE-753D-44FE-A477-BECBAA78FA07}" presName="sibTrans" presStyleLbl="sibTrans2D1" presStyleIdx="3" presStyleCnt="5"/>
      <dgm:spPr/>
      <dgm:t>
        <a:bodyPr/>
        <a:lstStyle/>
        <a:p>
          <a:endParaRPr lang="en-US"/>
        </a:p>
      </dgm:t>
    </dgm:pt>
    <dgm:pt modelId="{2161A793-8CD4-43EC-8C72-DCE8886AF573}" type="pres">
      <dgm:prSet presAssocID="{4808778D-CB1E-4768-8161-7EEFD5A182ED}" presName="node" presStyleLbl="node1" presStyleIdx="4" presStyleCnt="5">
        <dgm:presLayoutVars>
          <dgm:bulletEnabled val="1"/>
        </dgm:presLayoutVars>
      </dgm:prSet>
      <dgm:spPr/>
      <dgm:t>
        <a:bodyPr/>
        <a:lstStyle/>
        <a:p>
          <a:endParaRPr lang="en-US"/>
        </a:p>
      </dgm:t>
    </dgm:pt>
    <dgm:pt modelId="{1FC1BF06-6358-41D8-9293-109A6D361F00}" type="pres">
      <dgm:prSet presAssocID="{4808778D-CB1E-4768-8161-7EEFD5A182ED}" presName="dummy" presStyleCnt="0"/>
      <dgm:spPr/>
    </dgm:pt>
    <dgm:pt modelId="{0E5600D8-3D25-4235-AB1C-397C2EB4354D}" type="pres">
      <dgm:prSet presAssocID="{68EE680C-CC20-41F2-96A5-3493BD71285E}" presName="sibTrans" presStyleLbl="sibTrans2D1" presStyleIdx="4" presStyleCnt="5"/>
      <dgm:spPr/>
      <dgm:t>
        <a:bodyPr/>
        <a:lstStyle/>
        <a:p>
          <a:endParaRPr lang="en-US"/>
        </a:p>
      </dgm:t>
    </dgm:pt>
  </dgm:ptLst>
  <dgm:cxnLst>
    <dgm:cxn modelId="{F61253AA-C0C6-4A4E-83A5-FD62996D241C}" type="presOf" srcId="{891CC021-97AC-4152-8FE8-FB3D8BB875A4}" destId="{B60982BE-8497-4387-A895-FFAF6C602531}" srcOrd="0" destOrd="0" presId="urn:microsoft.com/office/officeart/2005/8/layout/radial6"/>
    <dgm:cxn modelId="{55BB3BB3-53FE-4183-A042-74368A747D26}" type="presOf" srcId="{6CE07AC4-47A7-444D-9450-95E9281CF371}" destId="{2FFE87D2-EB4B-485A-8DA2-AB5BCA02847A}" srcOrd="0" destOrd="0" presId="urn:microsoft.com/office/officeart/2005/8/layout/radial6"/>
    <dgm:cxn modelId="{3AEB911F-D265-4DEC-ABF9-202894B53CCB}" type="presOf" srcId="{7961E617-5724-4FCB-B896-DB17BD9B832D}" destId="{C9D1CFED-8452-428B-A9AB-B8112E2E3A8E}" srcOrd="0" destOrd="0" presId="urn:microsoft.com/office/officeart/2005/8/layout/radial6"/>
    <dgm:cxn modelId="{5B327C30-5B48-4C9F-B7B8-7EC229EB55E4}" type="presOf" srcId="{1A95A1DC-33A0-4FD5-B1B3-F42210D8EC06}" destId="{ED5A71FF-FCF7-4474-A618-41494E0F77C5}" srcOrd="0" destOrd="0" presId="urn:microsoft.com/office/officeart/2005/8/layout/radial6"/>
    <dgm:cxn modelId="{B86924E3-0AD0-4247-A60B-3E35E0452231}" type="presOf" srcId="{6574FA57-3AD7-48B4-986C-DFAF7C0FB794}" destId="{22B42A62-3BAA-46BC-88F5-A7333F11701C}" srcOrd="0" destOrd="0" presId="urn:microsoft.com/office/officeart/2005/8/layout/radial6"/>
    <dgm:cxn modelId="{FB462481-87DC-48F8-84D0-7CEDBD4E9A5F}" type="presOf" srcId="{71747BB1-D2DF-43EB-9030-02FDA83CB35A}" destId="{180CB5FA-7CA2-4CDC-B3DA-47D709746B9A}" srcOrd="0" destOrd="0" presId="urn:microsoft.com/office/officeart/2005/8/layout/radial6"/>
    <dgm:cxn modelId="{E00CC01C-4E1F-4E14-8893-AB0369577DE1}" type="presOf" srcId="{D866DB40-EAF4-4704-A494-105B96F768FE}" destId="{D6967147-9EE6-43FC-8203-E298E5A8ECAC}" srcOrd="0" destOrd="0" presId="urn:microsoft.com/office/officeart/2005/8/layout/radial6"/>
    <dgm:cxn modelId="{58834F2E-5782-40DE-A7E1-1D3A7BA1BBD1}" srcId="{7961E617-5724-4FCB-B896-DB17BD9B832D}" destId="{33812C06-38C5-4B19-A409-0E1E5377DE6C}" srcOrd="0" destOrd="0" parTransId="{828D255E-F4A8-4213-B704-47579B238B7C}" sibTransId="{3B72B021-B5D3-462C-B035-1A6A436ED900}"/>
    <dgm:cxn modelId="{8DA3EF3D-A48F-41A7-90CF-C609A6296227}" type="presOf" srcId="{4833FB2F-C874-4F2D-9213-A17BC7EA59B9}" destId="{E5186149-70C5-434D-8834-D22498FF32C5}" srcOrd="0" destOrd="0" presId="urn:microsoft.com/office/officeart/2005/8/layout/radial6"/>
    <dgm:cxn modelId="{EE1442F8-DB76-4A54-A737-B107450BF762}" srcId="{33812C06-38C5-4B19-A409-0E1E5377DE6C}" destId="{4808778D-CB1E-4768-8161-7EEFD5A182ED}" srcOrd="4" destOrd="0" parTransId="{EE33BE39-B797-43C7-B14A-3D02D6C09867}" sibTransId="{68EE680C-CC20-41F2-96A5-3493BD71285E}"/>
    <dgm:cxn modelId="{CDAFCEA1-0613-4A4D-BDC4-6449D3AD3F04}" type="presOf" srcId="{712213EE-753D-44FE-A477-BECBAA78FA07}" destId="{B9883206-F085-4AB9-8BFD-19824C786D1C}" srcOrd="0" destOrd="0" presId="urn:microsoft.com/office/officeart/2005/8/layout/radial6"/>
    <dgm:cxn modelId="{00BC804C-86D5-41A3-99BD-A6FDD5C09890}" type="presOf" srcId="{4808778D-CB1E-4768-8161-7EEFD5A182ED}" destId="{2161A793-8CD4-43EC-8C72-DCE8886AF573}" srcOrd="0" destOrd="0" presId="urn:microsoft.com/office/officeart/2005/8/layout/radial6"/>
    <dgm:cxn modelId="{36311EE2-C61E-44F4-8849-F51AC211BA26}" srcId="{33812C06-38C5-4B19-A409-0E1E5377DE6C}" destId="{6574FA57-3AD7-48B4-986C-DFAF7C0FB794}" srcOrd="2" destOrd="0" parTransId="{7AE7291C-BEC6-41D2-8597-CA7F647E801F}" sibTransId="{6CE07AC4-47A7-444D-9450-95E9281CF371}"/>
    <dgm:cxn modelId="{10102A7E-C286-46B5-8C8B-CFED050BC307}" type="presOf" srcId="{68EE680C-CC20-41F2-96A5-3493BD71285E}" destId="{0E5600D8-3D25-4235-AB1C-397C2EB4354D}" srcOrd="0" destOrd="0" presId="urn:microsoft.com/office/officeart/2005/8/layout/radial6"/>
    <dgm:cxn modelId="{F1D3AE24-761C-4915-9059-2C2165450E8F}" srcId="{33812C06-38C5-4B19-A409-0E1E5377DE6C}" destId="{891CC021-97AC-4152-8FE8-FB3D8BB875A4}" srcOrd="0" destOrd="0" parTransId="{4F8BA3F2-52FF-4B1F-A873-34327B5E63CA}" sibTransId="{4833FB2F-C874-4F2D-9213-A17BC7EA59B9}"/>
    <dgm:cxn modelId="{A26ACB71-3A86-47C4-A53E-57CA93DAED0F}" type="presOf" srcId="{33812C06-38C5-4B19-A409-0E1E5377DE6C}" destId="{429DA5C0-14C1-4B9A-8A21-FC7B4FC12D5C}" srcOrd="0" destOrd="0" presId="urn:microsoft.com/office/officeart/2005/8/layout/radial6"/>
    <dgm:cxn modelId="{D083D814-379E-4EDC-AE80-A2BD33E039BA}" srcId="{33812C06-38C5-4B19-A409-0E1E5377DE6C}" destId="{D866DB40-EAF4-4704-A494-105B96F768FE}" srcOrd="3" destOrd="0" parTransId="{3F4EAF82-0378-459F-B1A6-F75C5CAEC224}" sibTransId="{712213EE-753D-44FE-A477-BECBAA78FA07}"/>
    <dgm:cxn modelId="{6FA365B1-0EC7-4F4F-A3C4-EC342E15F220}" srcId="{33812C06-38C5-4B19-A409-0E1E5377DE6C}" destId="{71747BB1-D2DF-43EB-9030-02FDA83CB35A}" srcOrd="1" destOrd="0" parTransId="{0D52C11D-3658-41FC-844D-343B01A10F26}" sibTransId="{1A95A1DC-33A0-4FD5-B1B3-F42210D8EC06}"/>
    <dgm:cxn modelId="{4FEB81B1-29A5-44C7-B932-EA185D3A681C}" type="presParOf" srcId="{C9D1CFED-8452-428B-A9AB-B8112E2E3A8E}" destId="{429DA5C0-14C1-4B9A-8A21-FC7B4FC12D5C}" srcOrd="0" destOrd="0" presId="urn:microsoft.com/office/officeart/2005/8/layout/radial6"/>
    <dgm:cxn modelId="{E9576AC4-DC52-441E-8D73-828F2722A57D}" type="presParOf" srcId="{C9D1CFED-8452-428B-A9AB-B8112E2E3A8E}" destId="{B60982BE-8497-4387-A895-FFAF6C602531}" srcOrd="1" destOrd="0" presId="urn:microsoft.com/office/officeart/2005/8/layout/radial6"/>
    <dgm:cxn modelId="{3248AB4A-6D39-4AEF-A67B-50E25D8B4EF8}" type="presParOf" srcId="{C9D1CFED-8452-428B-A9AB-B8112E2E3A8E}" destId="{1CB0D06C-3CA5-4027-BFA0-FD9E10583105}" srcOrd="2" destOrd="0" presId="urn:microsoft.com/office/officeart/2005/8/layout/radial6"/>
    <dgm:cxn modelId="{553AEA41-0036-43FB-9CEA-6F1F4EF19C6D}" type="presParOf" srcId="{C9D1CFED-8452-428B-A9AB-B8112E2E3A8E}" destId="{E5186149-70C5-434D-8834-D22498FF32C5}" srcOrd="3" destOrd="0" presId="urn:microsoft.com/office/officeart/2005/8/layout/radial6"/>
    <dgm:cxn modelId="{AECC02F2-1A3E-42BE-AB50-79B5F99564DF}" type="presParOf" srcId="{C9D1CFED-8452-428B-A9AB-B8112E2E3A8E}" destId="{180CB5FA-7CA2-4CDC-B3DA-47D709746B9A}" srcOrd="4" destOrd="0" presId="urn:microsoft.com/office/officeart/2005/8/layout/radial6"/>
    <dgm:cxn modelId="{D1846B3E-AB44-4F0E-9EA8-364C98F5C151}" type="presParOf" srcId="{C9D1CFED-8452-428B-A9AB-B8112E2E3A8E}" destId="{47EE320C-193F-4266-8AB6-3AB6D830AEBB}" srcOrd="5" destOrd="0" presId="urn:microsoft.com/office/officeart/2005/8/layout/radial6"/>
    <dgm:cxn modelId="{C0FAD2F2-8D70-4CBB-8A25-CF68A101890C}" type="presParOf" srcId="{C9D1CFED-8452-428B-A9AB-B8112E2E3A8E}" destId="{ED5A71FF-FCF7-4474-A618-41494E0F77C5}" srcOrd="6" destOrd="0" presId="urn:microsoft.com/office/officeart/2005/8/layout/radial6"/>
    <dgm:cxn modelId="{4E642785-8AE0-4A99-B1EC-AB012217E43A}" type="presParOf" srcId="{C9D1CFED-8452-428B-A9AB-B8112E2E3A8E}" destId="{22B42A62-3BAA-46BC-88F5-A7333F11701C}" srcOrd="7" destOrd="0" presId="urn:microsoft.com/office/officeart/2005/8/layout/radial6"/>
    <dgm:cxn modelId="{56222E66-516C-4A96-A0A5-75FC74DA63EB}" type="presParOf" srcId="{C9D1CFED-8452-428B-A9AB-B8112E2E3A8E}" destId="{F3EEC210-4F03-45F6-9C51-A86C0BE1FAD5}" srcOrd="8" destOrd="0" presId="urn:microsoft.com/office/officeart/2005/8/layout/radial6"/>
    <dgm:cxn modelId="{DB7585D0-1FA3-45AC-97AA-DE665E00BD9B}" type="presParOf" srcId="{C9D1CFED-8452-428B-A9AB-B8112E2E3A8E}" destId="{2FFE87D2-EB4B-485A-8DA2-AB5BCA02847A}" srcOrd="9" destOrd="0" presId="urn:microsoft.com/office/officeart/2005/8/layout/radial6"/>
    <dgm:cxn modelId="{B5D00365-1FD6-4572-8BA8-BB5788775CD2}" type="presParOf" srcId="{C9D1CFED-8452-428B-A9AB-B8112E2E3A8E}" destId="{D6967147-9EE6-43FC-8203-E298E5A8ECAC}" srcOrd="10" destOrd="0" presId="urn:microsoft.com/office/officeart/2005/8/layout/radial6"/>
    <dgm:cxn modelId="{28AB9875-22B2-44D5-BDC3-672F64EF44D6}" type="presParOf" srcId="{C9D1CFED-8452-428B-A9AB-B8112E2E3A8E}" destId="{66C66017-C503-4421-B74D-D7858BB48A0F}" srcOrd="11" destOrd="0" presId="urn:microsoft.com/office/officeart/2005/8/layout/radial6"/>
    <dgm:cxn modelId="{F97684B4-CDA7-4896-A6B0-1DAE9C6F9A88}" type="presParOf" srcId="{C9D1CFED-8452-428B-A9AB-B8112E2E3A8E}" destId="{B9883206-F085-4AB9-8BFD-19824C786D1C}" srcOrd="12" destOrd="0" presId="urn:microsoft.com/office/officeart/2005/8/layout/radial6"/>
    <dgm:cxn modelId="{B475217D-74A8-4F50-9C18-EAE98D733D70}" type="presParOf" srcId="{C9D1CFED-8452-428B-A9AB-B8112E2E3A8E}" destId="{2161A793-8CD4-43EC-8C72-DCE8886AF573}" srcOrd="13" destOrd="0" presId="urn:microsoft.com/office/officeart/2005/8/layout/radial6"/>
    <dgm:cxn modelId="{3C376FBD-4BD1-4D60-BA5D-4CA08C893FC2}" type="presParOf" srcId="{C9D1CFED-8452-428B-A9AB-B8112E2E3A8E}" destId="{1FC1BF06-6358-41D8-9293-109A6D361F00}" srcOrd="14" destOrd="0" presId="urn:microsoft.com/office/officeart/2005/8/layout/radial6"/>
    <dgm:cxn modelId="{C89F1B86-D8F9-4667-85E8-2E898DFA381A}" type="presParOf" srcId="{C9D1CFED-8452-428B-A9AB-B8112E2E3A8E}" destId="{0E5600D8-3D25-4235-AB1C-397C2EB4354D}"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E872A2-4A5A-4D98-BED4-3C3355808AFE}" type="doc">
      <dgm:prSet loTypeId="urn:diagrams.loki3.com/VaryingWidthList+Icon" loCatId="list" qsTypeId="urn:microsoft.com/office/officeart/2005/8/quickstyle/simple1" qsCatId="simple" csTypeId="urn:microsoft.com/office/officeart/2005/8/colors/accent5_2" csCatId="accent5" phldr="1"/>
      <dgm:spPr/>
    </dgm:pt>
    <dgm:pt modelId="{D5099E08-1B08-40B7-A9B7-B0B0AAD6FAD0}">
      <dgm:prSet phldrT="[Text]"/>
      <dgm:spPr/>
      <dgm:t>
        <a:bodyPr/>
        <a:lstStyle/>
        <a:p>
          <a:r>
            <a:rPr lang="en-US" dirty="0" smtClean="0"/>
            <a:t>Performance Band</a:t>
          </a:r>
          <a:endParaRPr lang="en-US" dirty="0"/>
        </a:p>
      </dgm:t>
    </dgm:pt>
    <dgm:pt modelId="{DC158B1E-3F40-45B9-9130-221DB7EC24C4}" type="parTrans" cxnId="{1A4CA255-C27F-448E-AF75-215B36CD0B85}">
      <dgm:prSet/>
      <dgm:spPr/>
      <dgm:t>
        <a:bodyPr/>
        <a:lstStyle/>
        <a:p>
          <a:endParaRPr lang="en-US"/>
        </a:p>
      </dgm:t>
    </dgm:pt>
    <dgm:pt modelId="{C2AA96B6-D8F6-43F5-A3D9-9DE9C5DEAAC2}" type="sibTrans" cxnId="{1A4CA255-C27F-448E-AF75-215B36CD0B85}">
      <dgm:prSet/>
      <dgm:spPr/>
      <dgm:t>
        <a:bodyPr/>
        <a:lstStyle/>
        <a:p>
          <a:endParaRPr lang="en-US"/>
        </a:p>
      </dgm:t>
    </dgm:pt>
    <dgm:pt modelId="{55C2B85E-2646-4174-BEDF-3FD45BD7703F}">
      <dgm:prSet phldrT="[Text]"/>
      <dgm:spPr/>
      <dgm:t>
        <a:bodyPr/>
        <a:lstStyle/>
        <a:p>
          <a:r>
            <a:rPr lang="en-US" dirty="0" smtClean="0"/>
            <a:t>Growth</a:t>
          </a:r>
          <a:endParaRPr lang="en-US" dirty="0"/>
        </a:p>
      </dgm:t>
    </dgm:pt>
    <dgm:pt modelId="{878244B1-8EE5-4071-B349-3620868CE9DF}" type="parTrans" cxnId="{43713A52-6610-463B-ADD8-48EA768E8F68}">
      <dgm:prSet/>
      <dgm:spPr/>
      <dgm:t>
        <a:bodyPr/>
        <a:lstStyle/>
        <a:p>
          <a:endParaRPr lang="en-US"/>
        </a:p>
      </dgm:t>
    </dgm:pt>
    <dgm:pt modelId="{0EFC6A87-AC45-4433-9E38-757D9CE5CC4E}" type="sibTrans" cxnId="{43713A52-6610-463B-ADD8-48EA768E8F68}">
      <dgm:prSet/>
      <dgm:spPr/>
      <dgm:t>
        <a:bodyPr/>
        <a:lstStyle/>
        <a:p>
          <a:endParaRPr lang="en-US"/>
        </a:p>
      </dgm:t>
    </dgm:pt>
    <dgm:pt modelId="{2C8F8D60-7038-4E63-8235-D79261C3C2BE}">
      <dgm:prSet phldrT="[Text]"/>
      <dgm:spPr/>
      <dgm:t>
        <a:bodyPr/>
        <a:lstStyle/>
        <a:p>
          <a:r>
            <a:rPr lang="en-US" dirty="0" smtClean="0"/>
            <a:t>Intervention</a:t>
          </a:r>
          <a:endParaRPr lang="en-US" dirty="0"/>
        </a:p>
      </dgm:t>
    </dgm:pt>
    <dgm:pt modelId="{6CDA1898-B8F7-4CAC-BF61-8A81A1D97FB5}" type="parTrans" cxnId="{D08B2872-356A-40B5-9029-7AEA5A924C9E}">
      <dgm:prSet/>
      <dgm:spPr/>
      <dgm:t>
        <a:bodyPr/>
        <a:lstStyle/>
        <a:p>
          <a:endParaRPr lang="en-US"/>
        </a:p>
      </dgm:t>
    </dgm:pt>
    <dgm:pt modelId="{1E604634-DB47-4558-8576-F48387A4A696}" type="sibTrans" cxnId="{D08B2872-356A-40B5-9029-7AEA5A924C9E}">
      <dgm:prSet/>
      <dgm:spPr/>
      <dgm:t>
        <a:bodyPr/>
        <a:lstStyle/>
        <a:p>
          <a:endParaRPr lang="en-US"/>
        </a:p>
      </dgm:t>
    </dgm:pt>
    <dgm:pt modelId="{A472379E-0134-4AA5-9A0F-6891030C823C}">
      <dgm:prSet phldrT="[Text]"/>
      <dgm:spPr/>
      <dgm:t>
        <a:bodyPr/>
        <a:lstStyle/>
        <a:p>
          <a:r>
            <a:rPr lang="en-US" dirty="0" smtClean="0"/>
            <a:t>Remediation</a:t>
          </a:r>
          <a:endParaRPr lang="en-US" dirty="0"/>
        </a:p>
      </dgm:t>
    </dgm:pt>
    <dgm:pt modelId="{B1C9D09F-2B94-4A32-9299-DD9C649313BE}" type="parTrans" cxnId="{BC1A7A51-EE83-4E44-A413-3EA0981B08BC}">
      <dgm:prSet/>
      <dgm:spPr/>
      <dgm:t>
        <a:bodyPr/>
        <a:lstStyle/>
        <a:p>
          <a:endParaRPr lang="en-US"/>
        </a:p>
      </dgm:t>
    </dgm:pt>
    <dgm:pt modelId="{8D6EC1F1-911A-4994-BA8C-3B281A59F13B}" type="sibTrans" cxnId="{BC1A7A51-EE83-4E44-A413-3EA0981B08BC}">
      <dgm:prSet/>
      <dgm:spPr/>
      <dgm:t>
        <a:bodyPr/>
        <a:lstStyle/>
        <a:p>
          <a:endParaRPr lang="en-US"/>
        </a:p>
      </dgm:t>
    </dgm:pt>
    <dgm:pt modelId="{F7BCEC20-ACC4-4EFD-AAFF-1B10A26A017B}" type="pres">
      <dgm:prSet presAssocID="{9EE872A2-4A5A-4D98-BED4-3C3355808AFE}" presName="Name0" presStyleCnt="0">
        <dgm:presLayoutVars>
          <dgm:resizeHandles/>
        </dgm:presLayoutVars>
      </dgm:prSet>
      <dgm:spPr/>
    </dgm:pt>
    <dgm:pt modelId="{54E9E192-EFEE-4DA3-BD4C-731DB58C8AFC}" type="pres">
      <dgm:prSet presAssocID="{D5099E08-1B08-40B7-A9B7-B0B0AAD6FAD0}" presName="text" presStyleLbl="node1" presStyleIdx="0" presStyleCnt="4">
        <dgm:presLayoutVars>
          <dgm:bulletEnabled val="1"/>
        </dgm:presLayoutVars>
      </dgm:prSet>
      <dgm:spPr/>
      <dgm:t>
        <a:bodyPr/>
        <a:lstStyle/>
        <a:p>
          <a:endParaRPr lang="en-US"/>
        </a:p>
      </dgm:t>
    </dgm:pt>
    <dgm:pt modelId="{24185A46-E0D8-4608-9BD5-1E15D871EFE8}" type="pres">
      <dgm:prSet presAssocID="{C2AA96B6-D8F6-43F5-A3D9-9DE9C5DEAAC2}" presName="space" presStyleCnt="0"/>
      <dgm:spPr/>
    </dgm:pt>
    <dgm:pt modelId="{2101DE21-B2EB-4123-AF62-359355828037}" type="pres">
      <dgm:prSet presAssocID="{55C2B85E-2646-4174-BEDF-3FD45BD7703F}" presName="text" presStyleLbl="node1" presStyleIdx="1" presStyleCnt="4">
        <dgm:presLayoutVars>
          <dgm:bulletEnabled val="1"/>
        </dgm:presLayoutVars>
      </dgm:prSet>
      <dgm:spPr/>
      <dgm:t>
        <a:bodyPr/>
        <a:lstStyle/>
        <a:p>
          <a:endParaRPr lang="en-US"/>
        </a:p>
      </dgm:t>
    </dgm:pt>
    <dgm:pt modelId="{0BF06544-3F58-4362-999A-5334EF4D5990}" type="pres">
      <dgm:prSet presAssocID="{0EFC6A87-AC45-4433-9E38-757D9CE5CC4E}" presName="space" presStyleCnt="0"/>
      <dgm:spPr/>
    </dgm:pt>
    <dgm:pt modelId="{F94BF87D-225B-4ADB-A8FE-1BDEC9E54B9D}" type="pres">
      <dgm:prSet presAssocID="{2C8F8D60-7038-4E63-8235-D79261C3C2BE}" presName="text" presStyleLbl="node1" presStyleIdx="2" presStyleCnt="4">
        <dgm:presLayoutVars>
          <dgm:bulletEnabled val="1"/>
        </dgm:presLayoutVars>
      </dgm:prSet>
      <dgm:spPr/>
      <dgm:t>
        <a:bodyPr/>
        <a:lstStyle/>
        <a:p>
          <a:endParaRPr lang="en-US"/>
        </a:p>
      </dgm:t>
    </dgm:pt>
    <dgm:pt modelId="{93BB96BE-C5A3-4919-9904-C3E39AEC07F1}" type="pres">
      <dgm:prSet presAssocID="{1E604634-DB47-4558-8576-F48387A4A696}" presName="space" presStyleCnt="0"/>
      <dgm:spPr/>
    </dgm:pt>
    <dgm:pt modelId="{47751D61-AF85-4715-9C97-4E1247E23362}" type="pres">
      <dgm:prSet presAssocID="{A472379E-0134-4AA5-9A0F-6891030C823C}" presName="text" presStyleLbl="node1" presStyleIdx="3" presStyleCnt="4">
        <dgm:presLayoutVars>
          <dgm:bulletEnabled val="1"/>
        </dgm:presLayoutVars>
      </dgm:prSet>
      <dgm:spPr/>
      <dgm:t>
        <a:bodyPr/>
        <a:lstStyle/>
        <a:p>
          <a:endParaRPr lang="en-US"/>
        </a:p>
      </dgm:t>
    </dgm:pt>
  </dgm:ptLst>
  <dgm:cxnLst>
    <dgm:cxn modelId="{25B3E7B3-483A-4036-A1BC-AC8339BCA13C}" type="presOf" srcId="{A472379E-0134-4AA5-9A0F-6891030C823C}" destId="{47751D61-AF85-4715-9C97-4E1247E23362}" srcOrd="0" destOrd="0" presId="urn:diagrams.loki3.com/VaryingWidthList+Icon"/>
    <dgm:cxn modelId="{D08B2872-356A-40B5-9029-7AEA5A924C9E}" srcId="{9EE872A2-4A5A-4D98-BED4-3C3355808AFE}" destId="{2C8F8D60-7038-4E63-8235-D79261C3C2BE}" srcOrd="2" destOrd="0" parTransId="{6CDA1898-B8F7-4CAC-BF61-8A81A1D97FB5}" sibTransId="{1E604634-DB47-4558-8576-F48387A4A696}"/>
    <dgm:cxn modelId="{61F795D3-C4AE-4338-856C-E89D0B2DFCAD}" type="presOf" srcId="{D5099E08-1B08-40B7-A9B7-B0B0AAD6FAD0}" destId="{54E9E192-EFEE-4DA3-BD4C-731DB58C8AFC}" srcOrd="0" destOrd="0" presId="urn:diagrams.loki3.com/VaryingWidthList+Icon"/>
    <dgm:cxn modelId="{1A4CA255-C27F-448E-AF75-215B36CD0B85}" srcId="{9EE872A2-4A5A-4D98-BED4-3C3355808AFE}" destId="{D5099E08-1B08-40B7-A9B7-B0B0AAD6FAD0}" srcOrd="0" destOrd="0" parTransId="{DC158B1E-3F40-45B9-9130-221DB7EC24C4}" sibTransId="{C2AA96B6-D8F6-43F5-A3D9-9DE9C5DEAAC2}"/>
    <dgm:cxn modelId="{43713A52-6610-463B-ADD8-48EA768E8F68}" srcId="{9EE872A2-4A5A-4D98-BED4-3C3355808AFE}" destId="{55C2B85E-2646-4174-BEDF-3FD45BD7703F}" srcOrd="1" destOrd="0" parTransId="{878244B1-8EE5-4071-B349-3620868CE9DF}" sibTransId="{0EFC6A87-AC45-4433-9E38-757D9CE5CC4E}"/>
    <dgm:cxn modelId="{5B18A5F6-6009-406D-85C3-62F7661C8186}" type="presOf" srcId="{55C2B85E-2646-4174-BEDF-3FD45BD7703F}" destId="{2101DE21-B2EB-4123-AF62-359355828037}" srcOrd="0" destOrd="0" presId="urn:diagrams.loki3.com/VaryingWidthList+Icon"/>
    <dgm:cxn modelId="{91BDDB7F-D5ED-46AB-88E1-5BAD06DC8321}" type="presOf" srcId="{9EE872A2-4A5A-4D98-BED4-3C3355808AFE}" destId="{F7BCEC20-ACC4-4EFD-AAFF-1B10A26A017B}" srcOrd="0" destOrd="0" presId="urn:diagrams.loki3.com/VaryingWidthList+Icon"/>
    <dgm:cxn modelId="{BC1A7A51-EE83-4E44-A413-3EA0981B08BC}" srcId="{9EE872A2-4A5A-4D98-BED4-3C3355808AFE}" destId="{A472379E-0134-4AA5-9A0F-6891030C823C}" srcOrd="3" destOrd="0" parTransId="{B1C9D09F-2B94-4A32-9299-DD9C649313BE}" sibTransId="{8D6EC1F1-911A-4994-BA8C-3B281A59F13B}"/>
    <dgm:cxn modelId="{3FB00398-A1B1-4BBF-8822-6B72C455AB7D}" type="presOf" srcId="{2C8F8D60-7038-4E63-8235-D79261C3C2BE}" destId="{F94BF87D-225B-4ADB-A8FE-1BDEC9E54B9D}" srcOrd="0" destOrd="0" presId="urn:diagrams.loki3.com/VaryingWidthList+Icon"/>
    <dgm:cxn modelId="{7F83DD2A-3B1D-4109-AEDB-6F4A0DD41227}" type="presParOf" srcId="{F7BCEC20-ACC4-4EFD-AAFF-1B10A26A017B}" destId="{54E9E192-EFEE-4DA3-BD4C-731DB58C8AFC}" srcOrd="0" destOrd="0" presId="urn:diagrams.loki3.com/VaryingWidthList+Icon"/>
    <dgm:cxn modelId="{16F3939D-1E47-42E6-901A-EE6ABDE12013}" type="presParOf" srcId="{F7BCEC20-ACC4-4EFD-AAFF-1B10A26A017B}" destId="{24185A46-E0D8-4608-9BD5-1E15D871EFE8}" srcOrd="1" destOrd="0" presId="urn:diagrams.loki3.com/VaryingWidthList+Icon"/>
    <dgm:cxn modelId="{66A90F75-6E15-451E-82F6-FBB0B6532799}" type="presParOf" srcId="{F7BCEC20-ACC4-4EFD-AAFF-1B10A26A017B}" destId="{2101DE21-B2EB-4123-AF62-359355828037}" srcOrd="2" destOrd="0" presId="urn:diagrams.loki3.com/VaryingWidthList+Icon"/>
    <dgm:cxn modelId="{9E1A7F3D-6F2E-4CE5-ADD1-21D80F3D98CA}" type="presParOf" srcId="{F7BCEC20-ACC4-4EFD-AAFF-1B10A26A017B}" destId="{0BF06544-3F58-4362-999A-5334EF4D5990}" srcOrd="3" destOrd="0" presId="urn:diagrams.loki3.com/VaryingWidthList+Icon"/>
    <dgm:cxn modelId="{765BB2DB-FAE8-4553-BE95-4CDCB6DA45F7}" type="presParOf" srcId="{F7BCEC20-ACC4-4EFD-AAFF-1B10A26A017B}" destId="{F94BF87D-225B-4ADB-A8FE-1BDEC9E54B9D}" srcOrd="4" destOrd="0" presId="urn:diagrams.loki3.com/VaryingWidthList+Icon"/>
    <dgm:cxn modelId="{D8F1AF80-8DDD-48E7-A554-A88D5A8D3D0D}" type="presParOf" srcId="{F7BCEC20-ACC4-4EFD-AAFF-1B10A26A017B}" destId="{93BB96BE-C5A3-4919-9904-C3E39AEC07F1}" srcOrd="5" destOrd="0" presId="urn:diagrams.loki3.com/VaryingWidthList+Icon"/>
    <dgm:cxn modelId="{8F1782A4-D08A-45FF-9114-17683A46BFF5}" type="presParOf" srcId="{F7BCEC20-ACC4-4EFD-AAFF-1B10A26A017B}" destId="{47751D61-AF85-4715-9C97-4E1247E23362}" srcOrd="6" destOrd="0" presId="urn:diagrams.loki3.com/VaryingWidthLis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E872A2-4A5A-4D98-BED4-3C3355808AFE}" type="doc">
      <dgm:prSet loTypeId="urn:diagrams.loki3.com/VaryingWidthList+Icon" loCatId="list" qsTypeId="urn:microsoft.com/office/officeart/2005/8/quickstyle/simple1" qsCatId="simple" csTypeId="urn:microsoft.com/office/officeart/2005/8/colors/accent2_2" csCatId="accent2" phldr="1"/>
      <dgm:spPr/>
    </dgm:pt>
    <dgm:pt modelId="{D5099E08-1B08-40B7-A9B7-B0B0AAD6FAD0}">
      <dgm:prSet phldrT="[Text]"/>
      <dgm:spPr/>
      <dgm:t>
        <a:bodyPr/>
        <a:lstStyle/>
        <a:p>
          <a:r>
            <a:rPr lang="en-US" dirty="0" smtClean="0"/>
            <a:t>Trust</a:t>
          </a:r>
          <a:endParaRPr lang="en-US" dirty="0"/>
        </a:p>
      </dgm:t>
    </dgm:pt>
    <dgm:pt modelId="{DC158B1E-3F40-45B9-9130-221DB7EC24C4}" type="parTrans" cxnId="{1A4CA255-C27F-448E-AF75-215B36CD0B85}">
      <dgm:prSet/>
      <dgm:spPr/>
      <dgm:t>
        <a:bodyPr/>
        <a:lstStyle/>
        <a:p>
          <a:endParaRPr lang="en-US"/>
        </a:p>
      </dgm:t>
    </dgm:pt>
    <dgm:pt modelId="{C2AA96B6-D8F6-43F5-A3D9-9DE9C5DEAAC2}" type="sibTrans" cxnId="{1A4CA255-C27F-448E-AF75-215B36CD0B85}">
      <dgm:prSet/>
      <dgm:spPr/>
      <dgm:t>
        <a:bodyPr/>
        <a:lstStyle/>
        <a:p>
          <a:endParaRPr lang="en-US"/>
        </a:p>
      </dgm:t>
    </dgm:pt>
    <dgm:pt modelId="{D93919FA-ABF9-424A-89C6-60DC4CE0C4D0}">
      <dgm:prSet phldrT="[Text]"/>
      <dgm:spPr/>
      <dgm:t>
        <a:bodyPr/>
        <a:lstStyle/>
        <a:p>
          <a:r>
            <a:rPr lang="en-US" dirty="0" smtClean="0"/>
            <a:t>Collaboration</a:t>
          </a:r>
          <a:endParaRPr lang="en-US" dirty="0"/>
        </a:p>
      </dgm:t>
    </dgm:pt>
    <dgm:pt modelId="{8AB9B3C6-C64B-4703-83C0-68B8FC03EF02}" type="parTrans" cxnId="{9C687D11-FD5B-4F5E-9A28-5657788D954F}">
      <dgm:prSet/>
      <dgm:spPr/>
      <dgm:t>
        <a:bodyPr/>
        <a:lstStyle/>
        <a:p>
          <a:endParaRPr lang="en-US"/>
        </a:p>
      </dgm:t>
    </dgm:pt>
    <dgm:pt modelId="{7600AF85-9346-4ADB-972A-A69FF7CD4861}" type="sibTrans" cxnId="{9C687D11-FD5B-4F5E-9A28-5657788D954F}">
      <dgm:prSet/>
      <dgm:spPr/>
      <dgm:t>
        <a:bodyPr/>
        <a:lstStyle/>
        <a:p>
          <a:endParaRPr lang="en-US"/>
        </a:p>
      </dgm:t>
    </dgm:pt>
    <dgm:pt modelId="{286112CE-218A-44FA-B986-DDFAC7283C09}">
      <dgm:prSet phldrT="[Text]"/>
      <dgm:spPr/>
      <dgm:t>
        <a:bodyPr/>
        <a:lstStyle/>
        <a:p>
          <a:r>
            <a:rPr lang="en-US" dirty="0" smtClean="0"/>
            <a:t>Leadership</a:t>
          </a:r>
          <a:endParaRPr lang="en-US" dirty="0"/>
        </a:p>
      </dgm:t>
    </dgm:pt>
    <dgm:pt modelId="{69E25B9E-A8D4-4D48-A0C3-DA6064694158}" type="parTrans" cxnId="{BD3008F7-85DB-4780-89F4-12C0C8F5909A}">
      <dgm:prSet/>
      <dgm:spPr/>
      <dgm:t>
        <a:bodyPr/>
        <a:lstStyle/>
        <a:p>
          <a:endParaRPr lang="en-US"/>
        </a:p>
      </dgm:t>
    </dgm:pt>
    <dgm:pt modelId="{9D4BEFFA-EF07-4A20-946D-957ED38E0B20}" type="sibTrans" cxnId="{BD3008F7-85DB-4780-89F4-12C0C8F5909A}">
      <dgm:prSet/>
      <dgm:spPr/>
      <dgm:t>
        <a:bodyPr/>
        <a:lstStyle/>
        <a:p>
          <a:endParaRPr lang="en-US"/>
        </a:p>
      </dgm:t>
    </dgm:pt>
    <dgm:pt modelId="{98BC5ED3-E4A9-419E-99C1-8DE903817EB5}">
      <dgm:prSet phldrT="[Text]"/>
      <dgm:spPr/>
      <dgm:t>
        <a:bodyPr/>
        <a:lstStyle/>
        <a:p>
          <a:r>
            <a:rPr lang="en-US" dirty="0" smtClean="0"/>
            <a:t>Support</a:t>
          </a:r>
          <a:endParaRPr lang="en-US" dirty="0"/>
        </a:p>
      </dgm:t>
    </dgm:pt>
    <dgm:pt modelId="{5B6FA20D-6737-45D5-A4AC-C8C379B95B33}" type="parTrans" cxnId="{06874BD9-E8D1-4CBA-8153-72792E4FC780}">
      <dgm:prSet/>
      <dgm:spPr/>
      <dgm:t>
        <a:bodyPr/>
        <a:lstStyle/>
        <a:p>
          <a:endParaRPr lang="en-US"/>
        </a:p>
      </dgm:t>
    </dgm:pt>
    <dgm:pt modelId="{3E370B06-F319-4ACA-B59B-A209835F2379}" type="sibTrans" cxnId="{06874BD9-E8D1-4CBA-8153-72792E4FC780}">
      <dgm:prSet/>
      <dgm:spPr/>
      <dgm:t>
        <a:bodyPr/>
        <a:lstStyle/>
        <a:p>
          <a:endParaRPr lang="en-US"/>
        </a:p>
      </dgm:t>
    </dgm:pt>
    <dgm:pt modelId="{F09DA8D5-E872-453D-8264-1F7A73B8A4D5}">
      <dgm:prSet phldrT="[Text]"/>
      <dgm:spPr/>
      <dgm:t>
        <a:bodyPr/>
        <a:lstStyle/>
        <a:p>
          <a:r>
            <a:rPr lang="en-US" dirty="0" smtClean="0"/>
            <a:t>Professional Learning</a:t>
          </a:r>
          <a:endParaRPr lang="en-US" dirty="0"/>
        </a:p>
      </dgm:t>
    </dgm:pt>
    <dgm:pt modelId="{31D2F139-6852-482E-9399-5ED4982B1BB2}" type="parTrans" cxnId="{7BE77D67-0549-4C3B-B2AE-01A194B38E16}">
      <dgm:prSet/>
      <dgm:spPr/>
      <dgm:t>
        <a:bodyPr/>
        <a:lstStyle/>
        <a:p>
          <a:endParaRPr lang="en-US"/>
        </a:p>
      </dgm:t>
    </dgm:pt>
    <dgm:pt modelId="{9198D51C-A9B6-44F1-9F89-B6CC9B87A7A3}" type="sibTrans" cxnId="{7BE77D67-0549-4C3B-B2AE-01A194B38E16}">
      <dgm:prSet/>
      <dgm:spPr/>
      <dgm:t>
        <a:bodyPr/>
        <a:lstStyle/>
        <a:p>
          <a:endParaRPr lang="en-US"/>
        </a:p>
      </dgm:t>
    </dgm:pt>
    <dgm:pt modelId="{5A6F53F1-A1EE-49EA-9CAB-D2FA2754F206}">
      <dgm:prSet phldrT="[Text]"/>
      <dgm:spPr/>
      <dgm:t>
        <a:bodyPr/>
        <a:lstStyle/>
        <a:p>
          <a:r>
            <a:rPr lang="en-US" dirty="0" smtClean="0"/>
            <a:t>Relationships</a:t>
          </a:r>
          <a:endParaRPr lang="en-US" dirty="0"/>
        </a:p>
      </dgm:t>
    </dgm:pt>
    <dgm:pt modelId="{5D30F580-5F17-4498-A795-C00E05BDCF3D}" type="parTrans" cxnId="{80985AEF-DE1C-4ED1-B197-54D48DE82E62}">
      <dgm:prSet/>
      <dgm:spPr/>
      <dgm:t>
        <a:bodyPr/>
        <a:lstStyle/>
        <a:p>
          <a:endParaRPr lang="en-US"/>
        </a:p>
      </dgm:t>
    </dgm:pt>
    <dgm:pt modelId="{2FA1F404-74FE-4E9F-B078-CBA8A043D3F3}" type="sibTrans" cxnId="{80985AEF-DE1C-4ED1-B197-54D48DE82E62}">
      <dgm:prSet/>
      <dgm:spPr/>
      <dgm:t>
        <a:bodyPr/>
        <a:lstStyle/>
        <a:p>
          <a:endParaRPr lang="en-US"/>
        </a:p>
      </dgm:t>
    </dgm:pt>
    <dgm:pt modelId="{F7BCEC20-ACC4-4EFD-AAFF-1B10A26A017B}" type="pres">
      <dgm:prSet presAssocID="{9EE872A2-4A5A-4D98-BED4-3C3355808AFE}" presName="Name0" presStyleCnt="0">
        <dgm:presLayoutVars>
          <dgm:resizeHandles/>
        </dgm:presLayoutVars>
      </dgm:prSet>
      <dgm:spPr/>
    </dgm:pt>
    <dgm:pt modelId="{54E9E192-EFEE-4DA3-BD4C-731DB58C8AFC}" type="pres">
      <dgm:prSet presAssocID="{D5099E08-1B08-40B7-A9B7-B0B0AAD6FAD0}" presName="text" presStyleLbl="node1" presStyleIdx="0" presStyleCnt="6">
        <dgm:presLayoutVars>
          <dgm:bulletEnabled val="1"/>
        </dgm:presLayoutVars>
      </dgm:prSet>
      <dgm:spPr/>
      <dgm:t>
        <a:bodyPr/>
        <a:lstStyle/>
        <a:p>
          <a:endParaRPr lang="en-US"/>
        </a:p>
      </dgm:t>
    </dgm:pt>
    <dgm:pt modelId="{24185A46-E0D8-4608-9BD5-1E15D871EFE8}" type="pres">
      <dgm:prSet presAssocID="{C2AA96B6-D8F6-43F5-A3D9-9DE9C5DEAAC2}" presName="space" presStyleCnt="0"/>
      <dgm:spPr/>
    </dgm:pt>
    <dgm:pt modelId="{C8E0981E-0A85-40E7-BB3D-288B8390B3A5}" type="pres">
      <dgm:prSet presAssocID="{D93919FA-ABF9-424A-89C6-60DC4CE0C4D0}" presName="text" presStyleLbl="node1" presStyleIdx="1" presStyleCnt="6">
        <dgm:presLayoutVars>
          <dgm:bulletEnabled val="1"/>
        </dgm:presLayoutVars>
      </dgm:prSet>
      <dgm:spPr/>
      <dgm:t>
        <a:bodyPr/>
        <a:lstStyle/>
        <a:p>
          <a:endParaRPr lang="en-US"/>
        </a:p>
      </dgm:t>
    </dgm:pt>
    <dgm:pt modelId="{0AF82E0C-C865-49FC-861F-2968D6E06C55}" type="pres">
      <dgm:prSet presAssocID="{7600AF85-9346-4ADB-972A-A69FF7CD4861}" presName="space" presStyleCnt="0"/>
      <dgm:spPr/>
    </dgm:pt>
    <dgm:pt modelId="{E76FFA1D-131D-4084-822F-7DDDE60A9ADC}" type="pres">
      <dgm:prSet presAssocID="{286112CE-218A-44FA-B986-DDFAC7283C09}" presName="text" presStyleLbl="node1" presStyleIdx="2" presStyleCnt="6">
        <dgm:presLayoutVars>
          <dgm:bulletEnabled val="1"/>
        </dgm:presLayoutVars>
      </dgm:prSet>
      <dgm:spPr/>
      <dgm:t>
        <a:bodyPr/>
        <a:lstStyle/>
        <a:p>
          <a:endParaRPr lang="en-US"/>
        </a:p>
      </dgm:t>
    </dgm:pt>
    <dgm:pt modelId="{965815B5-4848-4565-9EE1-D6CA44FAEAD2}" type="pres">
      <dgm:prSet presAssocID="{9D4BEFFA-EF07-4A20-946D-957ED38E0B20}" presName="space" presStyleCnt="0"/>
      <dgm:spPr/>
    </dgm:pt>
    <dgm:pt modelId="{06A5F3D2-5D4B-4AD2-A1EC-39989B020199}" type="pres">
      <dgm:prSet presAssocID="{98BC5ED3-E4A9-419E-99C1-8DE903817EB5}" presName="text" presStyleLbl="node1" presStyleIdx="3" presStyleCnt="6">
        <dgm:presLayoutVars>
          <dgm:bulletEnabled val="1"/>
        </dgm:presLayoutVars>
      </dgm:prSet>
      <dgm:spPr/>
      <dgm:t>
        <a:bodyPr/>
        <a:lstStyle/>
        <a:p>
          <a:endParaRPr lang="en-US"/>
        </a:p>
      </dgm:t>
    </dgm:pt>
    <dgm:pt modelId="{351032C6-F482-4EF9-94D0-E93929626913}" type="pres">
      <dgm:prSet presAssocID="{3E370B06-F319-4ACA-B59B-A209835F2379}" presName="space" presStyleCnt="0"/>
      <dgm:spPr/>
    </dgm:pt>
    <dgm:pt modelId="{C79032F7-5632-46FA-B33E-5083A56C5ECA}" type="pres">
      <dgm:prSet presAssocID="{5A6F53F1-A1EE-49EA-9CAB-D2FA2754F206}" presName="text" presStyleLbl="node1" presStyleIdx="4" presStyleCnt="6">
        <dgm:presLayoutVars>
          <dgm:bulletEnabled val="1"/>
        </dgm:presLayoutVars>
      </dgm:prSet>
      <dgm:spPr/>
      <dgm:t>
        <a:bodyPr/>
        <a:lstStyle/>
        <a:p>
          <a:endParaRPr lang="en-US"/>
        </a:p>
      </dgm:t>
    </dgm:pt>
    <dgm:pt modelId="{6D85089F-3D9C-4978-9B16-863003DCAA70}" type="pres">
      <dgm:prSet presAssocID="{2FA1F404-74FE-4E9F-B078-CBA8A043D3F3}" presName="space" presStyleCnt="0"/>
      <dgm:spPr/>
    </dgm:pt>
    <dgm:pt modelId="{DFFC54A0-A12E-4D1F-92A2-BDEBFF976E87}" type="pres">
      <dgm:prSet presAssocID="{F09DA8D5-E872-453D-8264-1F7A73B8A4D5}" presName="text" presStyleLbl="node1" presStyleIdx="5" presStyleCnt="6">
        <dgm:presLayoutVars>
          <dgm:bulletEnabled val="1"/>
        </dgm:presLayoutVars>
      </dgm:prSet>
      <dgm:spPr/>
      <dgm:t>
        <a:bodyPr/>
        <a:lstStyle/>
        <a:p>
          <a:endParaRPr lang="en-US"/>
        </a:p>
      </dgm:t>
    </dgm:pt>
  </dgm:ptLst>
  <dgm:cxnLst>
    <dgm:cxn modelId="{06874BD9-E8D1-4CBA-8153-72792E4FC780}" srcId="{9EE872A2-4A5A-4D98-BED4-3C3355808AFE}" destId="{98BC5ED3-E4A9-419E-99C1-8DE903817EB5}" srcOrd="3" destOrd="0" parTransId="{5B6FA20D-6737-45D5-A4AC-C8C379B95B33}" sibTransId="{3E370B06-F319-4ACA-B59B-A209835F2379}"/>
    <dgm:cxn modelId="{02A60F72-653B-41A3-9A15-EABC237A5DA2}" type="presOf" srcId="{D5099E08-1B08-40B7-A9B7-B0B0AAD6FAD0}" destId="{54E9E192-EFEE-4DA3-BD4C-731DB58C8AFC}" srcOrd="0" destOrd="0" presId="urn:diagrams.loki3.com/VaryingWidthList+Icon"/>
    <dgm:cxn modelId="{7BE77D67-0549-4C3B-B2AE-01A194B38E16}" srcId="{9EE872A2-4A5A-4D98-BED4-3C3355808AFE}" destId="{F09DA8D5-E872-453D-8264-1F7A73B8A4D5}" srcOrd="5" destOrd="0" parTransId="{31D2F139-6852-482E-9399-5ED4982B1BB2}" sibTransId="{9198D51C-A9B6-44F1-9F89-B6CC9B87A7A3}"/>
    <dgm:cxn modelId="{9C687D11-FD5B-4F5E-9A28-5657788D954F}" srcId="{9EE872A2-4A5A-4D98-BED4-3C3355808AFE}" destId="{D93919FA-ABF9-424A-89C6-60DC4CE0C4D0}" srcOrd="1" destOrd="0" parTransId="{8AB9B3C6-C64B-4703-83C0-68B8FC03EF02}" sibTransId="{7600AF85-9346-4ADB-972A-A69FF7CD4861}"/>
    <dgm:cxn modelId="{4072D74A-920D-4949-9AF6-845C6798BFC9}" type="presOf" srcId="{98BC5ED3-E4A9-419E-99C1-8DE903817EB5}" destId="{06A5F3D2-5D4B-4AD2-A1EC-39989B020199}" srcOrd="0" destOrd="0" presId="urn:diagrams.loki3.com/VaryingWidthList+Icon"/>
    <dgm:cxn modelId="{A65279BA-F26D-4C71-B148-BF974E38F0BE}" type="presOf" srcId="{9EE872A2-4A5A-4D98-BED4-3C3355808AFE}" destId="{F7BCEC20-ACC4-4EFD-AAFF-1B10A26A017B}" srcOrd="0" destOrd="0" presId="urn:diagrams.loki3.com/VaryingWidthList+Icon"/>
    <dgm:cxn modelId="{8E8AA2F7-D485-4568-8BCC-5776381C1896}" type="presOf" srcId="{D93919FA-ABF9-424A-89C6-60DC4CE0C4D0}" destId="{C8E0981E-0A85-40E7-BB3D-288B8390B3A5}" srcOrd="0" destOrd="0" presId="urn:diagrams.loki3.com/VaryingWidthList+Icon"/>
    <dgm:cxn modelId="{1A4CA255-C27F-448E-AF75-215B36CD0B85}" srcId="{9EE872A2-4A5A-4D98-BED4-3C3355808AFE}" destId="{D5099E08-1B08-40B7-A9B7-B0B0AAD6FAD0}" srcOrd="0" destOrd="0" parTransId="{DC158B1E-3F40-45B9-9130-221DB7EC24C4}" sibTransId="{C2AA96B6-D8F6-43F5-A3D9-9DE9C5DEAAC2}"/>
    <dgm:cxn modelId="{BD3008F7-85DB-4780-89F4-12C0C8F5909A}" srcId="{9EE872A2-4A5A-4D98-BED4-3C3355808AFE}" destId="{286112CE-218A-44FA-B986-DDFAC7283C09}" srcOrd="2" destOrd="0" parTransId="{69E25B9E-A8D4-4D48-A0C3-DA6064694158}" sibTransId="{9D4BEFFA-EF07-4A20-946D-957ED38E0B20}"/>
    <dgm:cxn modelId="{80985AEF-DE1C-4ED1-B197-54D48DE82E62}" srcId="{9EE872A2-4A5A-4D98-BED4-3C3355808AFE}" destId="{5A6F53F1-A1EE-49EA-9CAB-D2FA2754F206}" srcOrd="4" destOrd="0" parTransId="{5D30F580-5F17-4498-A795-C00E05BDCF3D}" sibTransId="{2FA1F404-74FE-4E9F-B078-CBA8A043D3F3}"/>
    <dgm:cxn modelId="{4428B8B4-94F6-4D1A-9415-BDF963648799}" type="presOf" srcId="{286112CE-218A-44FA-B986-DDFAC7283C09}" destId="{E76FFA1D-131D-4084-822F-7DDDE60A9ADC}" srcOrd="0" destOrd="0" presId="urn:diagrams.loki3.com/VaryingWidthList+Icon"/>
    <dgm:cxn modelId="{3BB4D758-A211-4F76-897F-FD4D8942B751}" type="presOf" srcId="{F09DA8D5-E872-453D-8264-1F7A73B8A4D5}" destId="{DFFC54A0-A12E-4D1F-92A2-BDEBFF976E87}" srcOrd="0" destOrd="0" presId="urn:diagrams.loki3.com/VaryingWidthList+Icon"/>
    <dgm:cxn modelId="{FB4E046C-7EDC-4BBF-9F92-5A7AC31B68EB}" type="presOf" srcId="{5A6F53F1-A1EE-49EA-9CAB-D2FA2754F206}" destId="{C79032F7-5632-46FA-B33E-5083A56C5ECA}" srcOrd="0" destOrd="0" presId="urn:diagrams.loki3.com/VaryingWidthList+Icon"/>
    <dgm:cxn modelId="{B2FD9CA3-7077-4E80-AA87-0AE2F79974E8}" type="presParOf" srcId="{F7BCEC20-ACC4-4EFD-AAFF-1B10A26A017B}" destId="{54E9E192-EFEE-4DA3-BD4C-731DB58C8AFC}" srcOrd="0" destOrd="0" presId="urn:diagrams.loki3.com/VaryingWidthList+Icon"/>
    <dgm:cxn modelId="{CC374BA1-C9EC-4C5A-8671-6A9B34DD7BD5}" type="presParOf" srcId="{F7BCEC20-ACC4-4EFD-AAFF-1B10A26A017B}" destId="{24185A46-E0D8-4608-9BD5-1E15D871EFE8}" srcOrd="1" destOrd="0" presId="urn:diagrams.loki3.com/VaryingWidthList+Icon"/>
    <dgm:cxn modelId="{6E6D6699-3BB6-4F82-B340-7A5F2BF85D3F}" type="presParOf" srcId="{F7BCEC20-ACC4-4EFD-AAFF-1B10A26A017B}" destId="{C8E0981E-0A85-40E7-BB3D-288B8390B3A5}" srcOrd="2" destOrd="0" presId="urn:diagrams.loki3.com/VaryingWidthList+Icon"/>
    <dgm:cxn modelId="{C0738DAE-BDAA-4EE0-A299-DF89CD6A657D}" type="presParOf" srcId="{F7BCEC20-ACC4-4EFD-AAFF-1B10A26A017B}" destId="{0AF82E0C-C865-49FC-861F-2968D6E06C55}" srcOrd="3" destOrd="0" presId="urn:diagrams.loki3.com/VaryingWidthList+Icon"/>
    <dgm:cxn modelId="{1D4A5842-DC7A-4DBD-9E81-D4B4F9C2DCF3}" type="presParOf" srcId="{F7BCEC20-ACC4-4EFD-AAFF-1B10A26A017B}" destId="{E76FFA1D-131D-4084-822F-7DDDE60A9ADC}" srcOrd="4" destOrd="0" presId="urn:diagrams.loki3.com/VaryingWidthList+Icon"/>
    <dgm:cxn modelId="{B59F1B7F-C1B9-4025-8286-049CD6A03043}" type="presParOf" srcId="{F7BCEC20-ACC4-4EFD-AAFF-1B10A26A017B}" destId="{965815B5-4848-4565-9EE1-D6CA44FAEAD2}" srcOrd="5" destOrd="0" presId="urn:diagrams.loki3.com/VaryingWidthList+Icon"/>
    <dgm:cxn modelId="{5F4085E5-8950-4C74-B54C-1DC1EBDFAABA}" type="presParOf" srcId="{F7BCEC20-ACC4-4EFD-AAFF-1B10A26A017B}" destId="{06A5F3D2-5D4B-4AD2-A1EC-39989B020199}" srcOrd="6" destOrd="0" presId="urn:diagrams.loki3.com/VaryingWidthList+Icon"/>
    <dgm:cxn modelId="{C4AF6362-ED8F-4927-9D4B-DD73FF252ED1}" type="presParOf" srcId="{F7BCEC20-ACC4-4EFD-AAFF-1B10A26A017B}" destId="{351032C6-F482-4EF9-94D0-E93929626913}" srcOrd="7" destOrd="0" presId="urn:diagrams.loki3.com/VaryingWidthList+Icon"/>
    <dgm:cxn modelId="{503CA554-F281-4D87-BA8F-5920A439ADE7}" type="presParOf" srcId="{F7BCEC20-ACC4-4EFD-AAFF-1B10A26A017B}" destId="{C79032F7-5632-46FA-B33E-5083A56C5ECA}" srcOrd="8" destOrd="0" presId="urn:diagrams.loki3.com/VaryingWidthList+Icon"/>
    <dgm:cxn modelId="{7FBA78DE-1476-4AAE-B556-E80432163B08}" type="presParOf" srcId="{F7BCEC20-ACC4-4EFD-AAFF-1B10A26A017B}" destId="{6D85089F-3D9C-4978-9B16-863003DCAA70}" srcOrd="9" destOrd="0" presId="urn:diagrams.loki3.com/VaryingWidthList+Icon"/>
    <dgm:cxn modelId="{36319E10-0A39-40CF-9D29-E45ABAC3F341}" type="presParOf" srcId="{F7BCEC20-ACC4-4EFD-AAFF-1B10A26A017B}" destId="{DFFC54A0-A12E-4D1F-92A2-BDEBFF976E87}" srcOrd="10" destOrd="0" presId="urn:diagrams.loki3.com/VaryingWidthLis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909298A3-A8E3-48DA-B3F6-676F5466F3E8}" type="datetimeFigureOut">
              <a:rPr lang="en-US"/>
              <a:pPr>
                <a:defRPr/>
              </a:pPr>
              <a:t>5/17/2013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6BF6F41-208D-484F-B456-4DBE58CDCD54}" type="slidenum">
              <a:rPr lang="en-US"/>
              <a:pPr>
                <a:defRPr/>
              </a:pPr>
              <a:t>‹#›</a:t>
            </a:fld>
            <a:endParaRPr lang="en-US" dirty="0"/>
          </a:p>
        </p:txBody>
      </p:sp>
    </p:spTree>
    <p:extLst>
      <p:ext uri="{BB962C8B-B14F-4D97-AF65-F5344CB8AC3E}">
        <p14:creationId xmlns:p14="http://schemas.microsoft.com/office/powerpoint/2010/main" val="1394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ＭＳ Ｐゴシック" pitchFamily="-65" charset="-128"/>
              </a:defRPr>
            </a:lvl1pPr>
          </a:lstStyle>
          <a:p>
            <a:pPr>
              <a:defRPr/>
            </a:pPr>
            <a:fld id="{18512633-1192-435C-9680-905C5F0022EB}" type="datetime1">
              <a:rPr lang="en-US"/>
              <a:pPr>
                <a:defRPr/>
              </a:pPr>
              <a:t>5/17/2013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ＭＳ Ｐゴシック" pitchFamily="-65" charset="-128"/>
              </a:defRPr>
            </a:lvl1pPr>
          </a:lstStyle>
          <a:p>
            <a:pPr>
              <a:defRPr/>
            </a:pPr>
            <a:fld id="{CA4622BD-7310-485C-9A86-7077E07713D1}" type="slidenum">
              <a:rPr lang="en-US"/>
              <a:pPr>
                <a:defRPr/>
              </a:pPr>
              <a:t>‹#›</a:t>
            </a:fld>
            <a:endParaRPr lang="en-US" dirty="0"/>
          </a:p>
        </p:txBody>
      </p:sp>
    </p:spTree>
    <p:extLst>
      <p:ext uri="{BB962C8B-B14F-4D97-AF65-F5344CB8AC3E}">
        <p14:creationId xmlns:p14="http://schemas.microsoft.com/office/powerpoint/2010/main" val="2322601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6455666"/>
            <a:ext cx="5486400" cy="45297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300" dirty="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What do you think of your school’s performance in grade 2?  Grade 3?  Grade 4?</a:t>
            </a:r>
          </a:p>
          <a:p>
            <a:endParaRPr lang="en-US"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2288130-8439-477D-A17D-D076F891EDDA}" type="slidenum">
              <a:rPr lang="en-US" smtClean="0">
                <a:latin typeface="Calibri" pitchFamily="34" charset="0"/>
              </a:rPr>
              <a:pPr eaLnBrk="1" hangingPunct="1"/>
              <a:t>20</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When examining the State of California’s ELA scores, does the overall pattern of performance statewide in California show a different strength or challenge grade than our school?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DEC70BB-67C1-45BA-BCCC-FDAFDCDDACD9}" type="slidenum">
              <a:rPr lang="en-US" smtClean="0">
                <a:latin typeface="Calibri" pitchFamily="34" charset="0"/>
              </a:rPr>
              <a:pPr eaLnBrk="1" hangingPunct="1"/>
              <a:t>21</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In looking at my school compared to the state, does this graph change your thinking about your school’s performance in grade 3 and grade 4?</a:t>
            </a:r>
          </a:p>
          <a:p>
            <a:endParaRPr lang="en-US" smtClean="0">
              <a:ea typeface="ＭＳ Ｐゴシック" pitchFamily="34" charset="-128"/>
            </a:endParaRPr>
          </a:p>
          <a:p>
            <a:r>
              <a:rPr lang="en-US" b="1" smtClean="0">
                <a:ea typeface="ＭＳ Ｐゴシック" pitchFamily="34" charset="-128"/>
              </a:rPr>
              <a:t>Pause for reflective answers.</a:t>
            </a:r>
          </a:p>
          <a:p>
            <a:endParaRPr 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3FAAEC-78C1-4079-A65A-5A3FC01089F0}" type="slidenum">
              <a:rPr lang="en-US" smtClean="0">
                <a:latin typeface="Calibri" pitchFamily="34" charset="0"/>
              </a:rPr>
              <a:pPr eaLnBrk="1" hangingPunct="1"/>
              <a:t>22</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7CB329A-7DE1-4A39-8A85-5ACB970937CB}"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ea typeface="ＭＳ Ｐゴシック" pitchFamily="34" charset="-128"/>
              </a:rPr>
              <a:t>Follow screen prompts and facilitate discussion questions. Probe for reasons why.</a:t>
            </a:r>
          </a:p>
          <a:p>
            <a:endParaRPr lang="en-US" smtClean="0">
              <a:ea typeface="ＭＳ Ｐゴシック" pitchFamily="34" charset="-128"/>
            </a:endParaRPr>
          </a:p>
          <a:p>
            <a:r>
              <a:rPr lang="en-US" smtClean="0">
                <a:ea typeface="ＭＳ Ｐゴシック" pitchFamily="34" charset="-128"/>
              </a:rPr>
              <a:t>Discussion (when top-right quadrant removed):  When asked, which quadrant do most teachers choose?  Principals?  Central office administrators?  </a:t>
            </a:r>
          </a:p>
          <a:p>
            <a:r>
              <a:rPr lang="en-US" smtClean="0">
                <a:ea typeface="ＭＳ Ｐゴシック" pitchFamily="34" charset="-128"/>
              </a:rPr>
              <a:t>Typically, teachers choose the lower-right corner.  Principal results here are mixed with elementary leaning lower-right while secondary leaning upper left.  Central office administrators almost all upper-left.</a:t>
            </a:r>
          </a:p>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9B33999-49DC-4EB6-9E8D-900E9D63F9A1}"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data provide a</a:t>
            </a:r>
            <a:r>
              <a:rPr lang="en-US" baseline="0" dirty="0" smtClean="0"/>
              <a:t> key piece of information about the effectiveness of teachers and schools in creating student growth. Districts and states around the country are using these data for a variety of purposes but, above all, these data have the power to help us increase student learning. This is not just an issue that we focus on at the secondary level, but across all grade levels. </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35</a:t>
            </a:fld>
            <a:endParaRPr lang="en-US" dirty="0"/>
          </a:p>
        </p:txBody>
      </p:sp>
    </p:spTree>
    <p:extLst>
      <p:ext uri="{BB962C8B-B14F-4D97-AF65-F5344CB8AC3E}">
        <p14:creationId xmlns:p14="http://schemas.microsoft.com/office/powerpoint/2010/main" val="2653001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ackground.png"/>
          <p:cNvPicPr>
            <a:picLocks noChangeAspect="1"/>
          </p:cNvPicPr>
          <p:nvPr/>
        </p:nvPicPr>
        <p:blipFill>
          <a:blip r:embed="rId2" cstate="screen"/>
          <a:srcRect/>
          <a:stretch>
            <a:fillRect/>
          </a:stretch>
        </p:blipFill>
        <p:spPr bwMode="auto">
          <a:xfrm>
            <a:off x="0" y="0"/>
            <a:ext cx="4724400" cy="4535488"/>
          </a:xfrm>
          <a:prstGeom prst="rect">
            <a:avLst/>
          </a:prstGeom>
          <a:noFill/>
          <a:ln w="9525">
            <a:noFill/>
            <a:miter lim="800000"/>
            <a:headEnd/>
            <a:tailEnd/>
          </a:ln>
        </p:spPr>
      </p:pic>
      <p:sp>
        <p:nvSpPr>
          <p:cNvPr id="5" name="Rectangle 4"/>
          <p:cNvSpPr/>
          <p:nvPr/>
        </p:nvSpPr>
        <p:spPr>
          <a:xfrm>
            <a:off x="0" y="4495800"/>
            <a:ext cx="9144000" cy="2362200"/>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6" name="Picture 11" descr="bfk_06logo-stacked_4c.png"/>
          <p:cNvPicPr>
            <a:picLocks noChangeAspect="1"/>
          </p:cNvPicPr>
          <p:nvPr/>
        </p:nvPicPr>
        <p:blipFill>
          <a:blip r:embed="rId3" cstate="screen"/>
          <a:srcRect/>
          <a:stretch>
            <a:fillRect/>
          </a:stretch>
        </p:blipFill>
        <p:spPr bwMode="auto">
          <a:xfrm>
            <a:off x="4953000" y="2476500"/>
            <a:ext cx="1981200" cy="1714500"/>
          </a:xfrm>
          <a:prstGeom prst="rect">
            <a:avLst/>
          </a:prstGeom>
          <a:noFill/>
          <a:ln w="9525">
            <a:noFill/>
            <a:miter lim="800000"/>
            <a:headEnd/>
            <a:tailEnd/>
          </a:ln>
        </p:spPr>
      </p:pic>
      <p:sp>
        <p:nvSpPr>
          <p:cNvPr id="8" name="Title 7"/>
          <p:cNvSpPr>
            <a:spLocks noGrp="1"/>
          </p:cNvSpPr>
          <p:nvPr>
            <p:ph type="ctrTitle"/>
          </p:nvPr>
        </p:nvSpPr>
        <p:spPr>
          <a:xfrm>
            <a:off x="3124200" y="4572000"/>
            <a:ext cx="5715000" cy="1295400"/>
          </a:xfrm>
        </p:spPr>
        <p:txBody>
          <a:bodyPr anchor="b"/>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3124200" y="6050037"/>
            <a:ext cx="53340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a:prstGeom prst="rect">
            <a:avLst/>
          </a:prstGeom>
        </p:spPr>
        <p:txBody>
          <a:bodyPr vert="horz" wrap="square" lIns="91440" tIns="45720" rIns="91440" bIns="45720" numCol="1" anchor="t" anchorCtr="0" compatLnSpc="1">
            <a:prstTxWarp prst="textNoShape">
              <a:avLst/>
            </a:prstTxWarp>
            <a:noAutofit/>
          </a:bodyPr>
          <a:lstStyle>
            <a:lvl1pPr algn="ctr">
              <a:defRPr sz="2000">
                <a:solidFill>
                  <a:srgbClr val="FFFFFF"/>
                </a:solidFill>
                <a:latin typeface="Arial" charset="0"/>
                <a:ea typeface="ＭＳ Ｐゴシック" pitchFamily="-65" charset="-128"/>
              </a:defRPr>
            </a:lvl1pPr>
          </a:lstStyle>
          <a:p>
            <a:pPr>
              <a:defRPr/>
            </a:pPr>
            <a:fld id="{86FFDE35-2A75-4ED0-A026-6A6E656B7572}" type="datetime1">
              <a:rPr lang="en-US"/>
              <a:pPr>
                <a:defRPr/>
              </a:pPr>
              <a:t>5/17/2013</a:t>
            </a:fld>
            <a:endParaRPr lang="en-US" dirty="0"/>
          </a:p>
        </p:txBody>
      </p:sp>
      <p:sp>
        <p:nvSpPr>
          <p:cNvPr id="11" name="Text Box 3"/>
          <p:cNvSpPr txBox="1">
            <a:spLocks noChangeArrowheads="1"/>
          </p:cNvSpPr>
          <p:nvPr userDrawn="1"/>
        </p:nvSpPr>
        <p:spPr bwMode="auto">
          <a:xfrm>
            <a:off x="7772400" y="6705600"/>
            <a:ext cx="1524000" cy="76200"/>
          </a:xfrm>
          <a:prstGeom prst="rect">
            <a:avLst/>
          </a:prstGeom>
          <a:noFill/>
          <a:ln w="9525">
            <a:noFill/>
            <a:miter lim="800000"/>
            <a:headEnd/>
            <a:tailEnd/>
          </a:ln>
        </p:spPr>
        <p:txBody>
          <a:bodyPr lIns="0" tIns="0" rIns="0" bIns="0"/>
          <a:lstStyle/>
          <a:p>
            <a:pPr>
              <a:defRPr/>
            </a:pPr>
            <a:r>
              <a:rPr lang="en-US" sz="600" dirty="0" smtClean="0">
                <a:solidFill>
                  <a:schemeClr val="bg1"/>
                </a:solidFill>
                <a:latin typeface="Arial Narrow" pitchFamily="-65" charset="0"/>
                <a:ea typeface="ＭＳ Ｐゴシック" pitchFamily="-65" charset="-128"/>
              </a:rPr>
              <a:t>© 2012,</a:t>
            </a:r>
            <a:r>
              <a:rPr lang="en-US" sz="600" baseline="0" dirty="0" smtClean="0">
                <a:solidFill>
                  <a:schemeClr val="bg1"/>
                </a:solidFill>
                <a:latin typeface="Arial Narrow" pitchFamily="-65" charset="0"/>
                <a:ea typeface="ＭＳ Ｐゴシック" pitchFamily="-65" charset="-128"/>
              </a:rPr>
              <a:t> </a:t>
            </a:r>
            <a:r>
              <a:rPr lang="en-US" sz="600" dirty="0" smtClean="0">
                <a:solidFill>
                  <a:schemeClr val="bg1"/>
                </a:solidFill>
                <a:latin typeface="Arial Narrow" pitchFamily="-65" charset="0"/>
                <a:ea typeface="ＭＳ Ｐゴシック" pitchFamily="-65" charset="-128"/>
              </a:rPr>
              <a:t>Battelle </a:t>
            </a:r>
            <a:r>
              <a:rPr lang="en-US" sz="600" dirty="0">
                <a:solidFill>
                  <a:schemeClr val="bg1"/>
                </a:solidFill>
                <a:latin typeface="Arial Narrow" pitchFamily="-65" charset="0"/>
                <a:ea typeface="ＭＳ Ｐゴシック" pitchFamily="-65" charset="-128"/>
              </a:rPr>
              <a:t>for Kids. </a:t>
            </a:r>
            <a:r>
              <a:rPr lang="en-US" sz="600" dirty="0" smtClean="0">
                <a:solidFill>
                  <a:schemeClr val="bg1"/>
                </a:solidFill>
                <a:latin typeface="Arial Narrow" pitchFamily="-65" charset="0"/>
                <a:ea typeface="ＭＳ Ｐゴシック" pitchFamily="-65" charset="-128"/>
              </a:rPr>
              <a:t>All rights reserved.</a:t>
            </a:r>
            <a:endParaRPr lang="en-US" sz="600" dirty="0">
              <a:solidFill>
                <a:schemeClr val="bg1"/>
              </a:solidFill>
              <a:latin typeface="Arial Narrow" pitchFamily="-65" charset="0"/>
              <a:ea typeface="ＭＳ Ｐゴシック" pitchFamily="-65"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65" charset="-128"/>
              </a:defRPr>
            </a:lvl1pPr>
          </a:lstStyle>
          <a:p>
            <a:pPr>
              <a:defRPr/>
            </a:pPr>
            <a:fld id="{1C06FB1D-3955-48A0-8554-664DD9E99A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146175"/>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5" name="Rectangle 4"/>
          <p:cNvSpPr/>
          <p:nvPr/>
        </p:nvSpPr>
        <p:spPr>
          <a:xfrm>
            <a:off x="0" y="1222375"/>
            <a:ext cx="1295400" cy="990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6" name="Rectangle 5"/>
          <p:cNvSpPr/>
          <p:nvPr/>
        </p:nvSpPr>
        <p:spPr>
          <a:xfrm>
            <a:off x="1371600" y="1222375"/>
            <a:ext cx="7772400" cy="990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3" name="Text Placeholder 2"/>
          <p:cNvSpPr>
            <a:spLocks noGrp="1"/>
          </p:cNvSpPr>
          <p:nvPr>
            <p:ph type="body" idx="1"/>
          </p:nvPr>
        </p:nvSpPr>
        <p:spPr>
          <a:xfrm>
            <a:off x="1371600" y="2365375"/>
            <a:ext cx="7123113" cy="3197225"/>
          </a:xfr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22375"/>
            <a:ext cx="7620000" cy="990600"/>
          </a:xfrm>
        </p:spPr>
        <p:txBody>
          <a:bodyPr/>
          <a:lstStyle>
            <a:lvl1pPr algn="l">
              <a:buNone/>
              <a:defRPr sz="3200" b="0" cap="none">
                <a:solidFill>
                  <a:srgbClr val="FFFFFF"/>
                </a:solidFill>
              </a:defRPr>
            </a:lvl1pPr>
          </a:lstStyle>
          <a:p>
            <a:r>
              <a:rPr lang="en-US" smtClean="0"/>
              <a:t>Click to edit Master title style</a:t>
            </a:r>
            <a:endParaRPr lang="en-US" dirty="0"/>
          </a:p>
        </p:txBody>
      </p:sp>
      <p:sp>
        <p:nvSpPr>
          <p:cNvPr id="10" name="Slide Number Placeholder 12"/>
          <p:cNvSpPr>
            <a:spLocks noGrp="1"/>
          </p:cNvSpPr>
          <p:nvPr>
            <p:ph type="sldNum" sz="quarter" idx="10"/>
          </p:nvPr>
        </p:nvSpPr>
        <p:spPr>
          <a:xfrm>
            <a:off x="0" y="1374775"/>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latin typeface="Arial" charset="0"/>
                <a:ea typeface="ＭＳ Ｐゴシック" pitchFamily="-65" charset="-128"/>
              </a:defRPr>
            </a:lvl1pPr>
          </a:lstStyle>
          <a:p>
            <a:pPr>
              <a:defRPr/>
            </a:pPr>
            <a:fld id="{8DD58935-9B05-4C99-A1EF-311FED66415A}" type="slidenum">
              <a:rPr lang="en-US"/>
              <a:pPr>
                <a:defRPr/>
              </a:pPr>
              <a:t>‹#›</a:t>
            </a:fld>
            <a:endParaRPr lang="en-US" dirty="0"/>
          </a:p>
        </p:txBody>
      </p:sp>
      <p:pic>
        <p:nvPicPr>
          <p:cNvPr id="11" name="Picture 1026" descr="bfk_stackedlogoforppt"/>
          <p:cNvPicPr>
            <a:picLocks noChangeAspect="1" noChangeArrowheads="1"/>
          </p:cNvPicPr>
          <p:nvPr userDrawn="1"/>
        </p:nvPicPr>
        <p:blipFill>
          <a:blip r:embed="rId2" cstate="screen"/>
          <a:srcRect/>
          <a:stretch>
            <a:fillRect/>
          </a:stretch>
        </p:blipFill>
        <p:spPr bwMode="auto">
          <a:xfrm>
            <a:off x="304800" y="5905500"/>
            <a:ext cx="863600" cy="723900"/>
          </a:xfrm>
          <a:prstGeom prst="rect">
            <a:avLst/>
          </a:prstGeom>
          <a:noFill/>
          <a:ln w="9525">
            <a:noFill/>
            <a:miter lim="800000"/>
            <a:headEnd/>
            <a:tailEnd/>
          </a:ln>
        </p:spPr>
      </p:pic>
      <p:sp>
        <p:nvSpPr>
          <p:cNvPr id="13" name="Text Box 3"/>
          <p:cNvSpPr txBox="1">
            <a:spLocks noChangeArrowheads="1"/>
          </p:cNvSpPr>
          <p:nvPr userDrawn="1"/>
        </p:nvSpPr>
        <p:spPr bwMode="auto">
          <a:xfrm>
            <a:off x="152400" y="6705600"/>
            <a:ext cx="1524000" cy="76200"/>
          </a:xfrm>
          <a:prstGeom prst="rect">
            <a:avLst/>
          </a:prstGeom>
          <a:noFill/>
          <a:ln w="9525">
            <a:noFill/>
            <a:miter lim="800000"/>
            <a:headEnd/>
            <a:tailEnd/>
          </a:ln>
        </p:spPr>
        <p:txBody>
          <a:bodyPr lIns="0" tIns="0" rIns="0" bIns="0"/>
          <a:lstStyle/>
          <a:p>
            <a:pPr>
              <a:defRPr/>
            </a:pPr>
            <a:r>
              <a:rPr lang="en-US" sz="600" dirty="0" smtClean="0">
                <a:solidFill>
                  <a:schemeClr val="tx1"/>
                </a:solidFill>
                <a:latin typeface="Arial Narrow" pitchFamily="-65" charset="0"/>
                <a:ea typeface="ＭＳ Ｐゴシック" pitchFamily="-65" charset="-128"/>
              </a:rPr>
              <a:t>© 2012,</a:t>
            </a:r>
            <a:r>
              <a:rPr lang="en-US" sz="600" baseline="0" dirty="0" smtClean="0">
                <a:solidFill>
                  <a:schemeClr val="tx1"/>
                </a:solidFill>
                <a:latin typeface="Arial Narrow" pitchFamily="-65" charset="0"/>
                <a:ea typeface="ＭＳ Ｐゴシック" pitchFamily="-65" charset="-128"/>
              </a:rPr>
              <a:t> </a:t>
            </a:r>
            <a:r>
              <a:rPr lang="en-US" sz="600" dirty="0" smtClean="0">
                <a:solidFill>
                  <a:schemeClr val="tx1"/>
                </a:solidFill>
                <a:latin typeface="Arial Narrow" pitchFamily="-65" charset="0"/>
                <a:ea typeface="ＭＳ Ｐゴシック" pitchFamily="-65" charset="-128"/>
              </a:rPr>
              <a:t>Battelle </a:t>
            </a:r>
            <a:r>
              <a:rPr lang="en-US" sz="600" dirty="0">
                <a:solidFill>
                  <a:schemeClr val="tx1"/>
                </a:solidFill>
                <a:latin typeface="Arial Narrow" pitchFamily="-65" charset="0"/>
                <a:ea typeface="ＭＳ Ｐゴシック" pitchFamily="-65" charset="-128"/>
              </a:rPr>
              <a:t>for Kids. </a:t>
            </a:r>
            <a:r>
              <a:rPr lang="en-US" sz="600" dirty="0" smtClean="0">
                <a:solidFill>
                  <a:schemeClr val="tx1"/>
                </a:solidFill>
                <a:latin typeface="Arial Narrow" pitchFamily="-65" charset="0"/>
                <a:ea typeface="ＭＳ Ｐゴシック" pitchFamily="-65" charset="-128"/>
              </a:rPr>
              <a:t>All rights reserved.</a:t>
            </a:r>
            <a:endParaRPr lang="en-US" sz="600" dirty="0">
              <a:solidFill>
                <a:schemeClr val="tx1"/>
              </a:solidFill>
              <a:latin typeface="Arial Narrow" pitchFamily="-65" charset="0"/>
              <a:ea typeface="ＭＳ Ｐゴシック" pitchFamily="-65"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65" charset="-128"/>
              </a:defRPr>
            </a:lvl1pPr>
          </a:lstStyle>
          <a:p>
            <a:pPr>
              <a:defRPr/>
            </a:pPr>
            <a:fld id="{4EAED8E3-762A-4856-8185-F98C664F49C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3F9AC9"/>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2462A7"/>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Title 1"/>
          <p:cNvSpPr>
            <a:spLocks noGrp="1"/>
          </p:cNvSpPr>
          <p:nvPr>
            <p:ph type="title"/>
          </p:nvPr>
        </p:nvSpPr>
        <p:spPr>
          <a:xfrm>
            <a:off x="609600" y="228600"/>
            <a:ext cx="8153400" cy="83820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524000"/>
            <a:ext cx="1600200" cy="4343400"/>
          </a:xfrm>
          <a:solidFill>
            <a:srgbClr val="2462A7"/>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5240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609600" y="228600"/>
            <a:ext cx="8153400" cy="838200"/>
          </a:xfrm>
        </p:spPr>
        <p:txBody>
          <a:body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Rectangle 3"/>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5" name="Rectangle 4"/>
          <p:cNvSpPr/>
          <p:nvPr/>
        </p:nvSpPr>
        <p:spPr>
          <a:xfrm>
            <a:off x="-9525" y="4664075"/>
            <a:ext cx="1463675" cy="712788"/>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6" name="Rectangle 5"/>
          <p:cNvSpPr/>
          <p:nvPr/>
        </p:nvSpPr>
        <p:spPr>
          <a:xfrm>
            <a:off x="1544638" y="4654550"/>
            <a:ext cx="7599362" cy="712788"/>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7" name="Rectangle 6"/>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8" name="Rectangle 7"/>
          <p:cNvSpPr/>
          <p:nvPr/>
        </p:nvSpPr>
        <p:spPr>
          <a:xfrm>
            <a:off x="1544638" y="5459413"/>
            <a:ext cx="7599362" cy="1398587"/>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10" name="TextBox 9"/>
          <p:cNvSpPr txBox="1"/>
          <p:nvPr/>
        </p:nvSpPr>
        <p:spPr>
          <a:xfrm>
            <a:off x="2133600" y="1676400"/>
            <a:ext cx="4267200" cy="369888"/>
          </a:xfrm>
          <a:prstGeom prst="rect">
            <a:avLst/>
          </a:prstGeom>
          <a:noFill/>
        </p:spPr>
        <p:txBody>
          <a:bodyPr>
            <a:spAutoFit/>
          </a:bodyPr>
          <a:lstStyle/>
          <a:p>
            <a:pPr>
              <a:defRPr/>
            </a:pPr>
            <a:endParaRPr lang="en-US" dirty="0">
              <a:ea typeface="ＭＳ Ｐゴシック" pitchFamily="-65" charset="-128"/>
            </a:endParaRPr>
          </a:p>
        </p:txBody>
      </p:sp>
      <p:pic>
        <p:nvPicPr>
          <p:cNvPr id="11" name="Picture 19" descr="bfk_06logo-stacked_4c.png"/>
          <p:cNvPicPr>
            <a:picLocks noChangeAspect="1"/>
          </p:cNvPicPr>
          <p:nvPr/>
        </p:nvPicPr>
        <p:blipFill>
          <a:blip r:embed="rId2" cstate="screen"/>
          <a:srcRect/>
          <a:stretch>
            <a:fillRect/>
          </a:stretch>
        </p:blipFill>
        <p:spPr bwMode="auto">
          <a:xfrm>
            <a:off x="4724400" y="2971800"/>
            <a:ext cx="1717675" cy="1485900"/>
          </a:xfrm>
          <a:prstGeom prst="rect">
            <a:avLst/>
          </a:prstGeom>
          <a:noFill/>
          <a:ln w="9525">
            <a:noFill/>
            <a:miter lim="800000"/>
            <a:headEnd/>
            <a:tailEnd/>
          </a:ln>
        </p:spPr>
      </p:pic>
      <p:pic>
        <p:nvPicPr>
          <p:cNvPr id="12" name="Picture 21" descr="Powerpoint_closing.jpg"/>
          <p:cNvPicPr>
            <a:picLocks noChangeAspect="1"/>
          </p:cNvPicPr>
          <p:nvPr/>
        </p:nvPicPr>
        <p:blipFill>
          <a:blip r:embed="rId3" cstate="screen"/>
          <a:srcRect/>
          <a:stretch>
            <a:fillRect/>
          </a:stretch>
        </p:blipFill>
        <p:spPr bwMode="auto">
          <a:xfrm>
            <a:off x="1676400" y="914400"/>
            <a:ext cx="2895600" cy="3579813"/>
          </a:xfrm>
          <a:prstGeom prst="rect">
            <a:avLst/>
          </a:prstGeom>
          <a:noFill/>
          <a:ln w="9525">
            <a:noFill/>
            <a:miter lim="800000"/>
            <a:headEnd/>
            <a:tailEnd/>
          </a:ln>
        </p:spPr>
      </p:pic>
      <p:sp>
        <p:nvSpPr>
          <p:cNvPr id="16" name="Text Placeholder 3"/>
          <p:cNvSpPr>
            <a:spLocks noGrp="1"/>
          </p:cNvSpPr>
          <p:nvPr>
            <p:ph type="body" sz="half" idx="1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17"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775" y="1447800"/>
            <a:ext cx="4000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5675" y="1447800"/>
            <a:ext cx="4000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447800"/>
            <a:ext cx="81534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976313"/>
            <a:ext cx="9144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8" name="Rectangle 7"/>
          <p:cNvSpPr/>
          <p:nvPr/>
        </p:nvSpPr>
        <p:spPr>
          <a:xfrm>
            <a:off x="0" y="1020763"/>
            <a:ext cx="533400" cy="228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9" name="Rectangle 8"/>
          <p:cNvSpPr/>
          <p:nvPr/>
        </p:nvSpPr>
        <p:spPr>
          <a:xfrm>
            <a:off x="590550" y="1020763"/>
            <a:ext cx="8553450" cy="228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1031" name="Picture 1026" descr="bfk_stackedlogoforppt"/>
          <p:cNvPicPr>
            <a:picLocks noChangeAspect="1" noChangeArrowheads="1"/>
          </p:cNvPicPr>
          <p:nvPr userDrawn="1"/>
        </p:nvPicPr>
        <p:blipFill>
          <a:blip r:embed="rId13" cstate="screen"/>
          <a:srcRect/>
          <a:stretch>
            <a:fillRect/>
          </a:stretch>
        </p:blipFill>
        <p:spPr bwMode="auto">
          <a:xfrm>
            <a:off x="304800" y="5905500"/>
            <a:ext cx="863600" cy="723900"/>
          </a:xfrm>
          <a:prstGeom prst="rect">
            <a:avLst/>
          </a:prstGeom>
          <a:noFill/>
          <a:ln w="9525">
            <a:noFill/>
            <a:miter lim="800000"/>
            <a:headEnd/>
            <a:tailEnd/>
          </a:ln>
        </p:spPr>
      </p:pic>
      <p:sp>
        <p:nvSpPr>
          <p:cNvPr id="10" name="Text Box 3"/>
          <p:cNvSpPr txBox="1">
            <a:spLocks noChangeArrowheads="1"/>
          </p:cNvSpPr>
          <p:nvPr userDrawn="1"/>
        </p:nvSpPr>
        <p:spPr bwMode="auto">
          <a:xfrm>
            <a:off x="152400" y="6705600"/>
            <a:ext cx="1524000" cy="76200"/>
          </a:xfrm>
          <a:prstGeom prst="rect">
            <a:avLst/>
          </a:prstGeom>
          <a:noFill/>
          <a:ln w="9525">
            <a:noFill/>
            <a:miter lim="800000"/>
            <a:headEnd/>
            <a:tailEnd/>
          </a:ln>
        </p:spPr>
        <p:txBody>
          <a:bodyPr lIns="0" tIns="0" rIns="0" bIns="0"/>
          <a:lstStyle/>
          <a:p>
            <a:pPr>
              <a:defRPr/>
            </a:pPr>
            <a:r>
              <a:rPr lang="en-US" sz="600" dirty="0" smtClean="0">
                <a:solidFill>
                  <a:schemeClr val="tx1"/>
                </a:solidFill>
                <a:latin typeface="Arial Narrow" pitchFamily="-65" charset="0"/>
                <a:ea typeface="ＭＳ Ｐゴシック" pitchFamily="-65" charset="-128"/>
              </a:rPr>
              <a:t>© 2012,</a:t>
            </a:r>
            <a:r>
              <a:rPr lang="en-US" sz="600" baseline="0" dirty="0" smtClean="0">
                <a:solidFill>
                  <a:schemeClr val="tx1"/>
                </a:solidFill>
                <a:latin typeface="Arial Narrow" pitchFamily="-65" charset="0"/>
                <a:ea typeface="ＭＳ Ｐゴシック" pitchFamily="-65" charset="-128"/>
              </a:rPr>
              <a:t> </a:t>
            </a:r>
            <a:r>
              <a:rPr lang="en-US" sz="600" dirty="0" smtClean="0">
                <a:solidFill>
                  <a:schemeClr val="tx1"/>
                </a:solidFill>
                <a:latin typeface="Arial Narrow" pitchFamily="-65" charset="0"/>
                <a:ea typeface="ＭＳ Ｐゴシック" pitchFamily="-65" charset="-128"/>
              </a:rPr>
              <a:t>Battelle </a:t>
            </a:r>
            <a:r>
              <a:rPr lang="en-US" sz="600" dirty="0">
                <a:solidFill>
                  <a:schemeClr val="tx1"/>
                </a:solidFill>
                <a:latin typeface="Arial Narrow" pitchFamily="-65" charset="0"/>
                <a:ea typeface="ＭＳ Ｐゴシック" pitchFamily="-65" charset="-128"/>
              </a:rPr>
              <a:t>for Kids. </a:t>
            </a:r>
            <a:r>
              <a:rPr lang="en-US" sz="600" dirty="0" smtClean="0">
                <a:solidFill>
                  <a:schemeClr val="tx1"/>
                </a:solidFill>
                <a:latin typeface="Arial Narrow" pitchFamily="-65" charset="0"/>
                <a:ea typeface="ＭＳ Ｐゴシック" pitchFamily="-65" charset="-128"/>
              </a:rPr>
              <a:t>All rights reserved.</a:t>
            </a:r>
            <a:endParaRPr lang="en-US" sz="600" dirty="0">
              <a:solidFill>
                <a:schemeClr val="tx1"/>
              </a:solidFill>
              <a:latin typeface="Arial Narrow" pitchFamily="-65" charset="0"/>
              <a:ea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78" r:id="rId9"/>
    <p:sldLayoutId id="2147484079" r:id="rId10"/>
    <p:sldLayoutId id="2147484089" r:id="rId11"/>
  </p:sldLayoutIdLst>
  <p:txStyles>
    <p:titleStyle>
      <a:lvl1pPr algn="l" rtl="0" eaLnBrk="1" fontAlgn="base" hangingPunct="1">
        <a:spcBef>
          <a:spcPct val="0"/>
        </a:spcBef>
        <a:spcAft>
          <a:spcPct val="0"/>
        </a:spcAft>
        <a:defRPr sz="3000" kern="1200">
          <a:solidFill>
            <a:srgbClr val="2462A7"/>
          </a:solidFill>
          <a:latin typeface="Arial Black"/>
          <a:ea typeface="ＭＳ Ｐゴシック" pitchFamily="-65" charset="-128"/>
          <a:cs typeface="Arial Black"/>
        </a:defRPr>
      </a:lvl1pPr>
      <a:lvl2pPr algn="l" rtl="0" eaLnBrk="1" fontAlgn="base" hangingPunct="1">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2pPr>
      <a:lvl3pPr algn="l" rtl="0" eaLnBrk="1" fontAlgn="base" hangingPunct="1">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3pPr>
      <a:lvl4pPr algn="l" rtl="0" eaLnBrk="1" fontAlgn="base" hangingPunct="1">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4pPr>
      <a:lvl5pPr algn="l" rtl="0" eaLnBrk="1" fontAlgn="base" hangingPunct="1">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5pPr>
      <a:lvl6pPr marL="457200" algn="l" rtl="0" eaLnBrk="1" fontAlgn="base" hangingPunct="1">
        <a:spcBef>
          <a:spcPct val="0"/>
        </a:spcBef>
        <a:spcAft>
          <a:spcPct val="0"/>
        </a:spcAft>
        <a:defRPr sz="4400">
          <a:solidFill>
            <a:schemeClr val="tx2"/>
          </a:solidFill>
          <a:latin typeface="Tw Cen MT" pitchFamily="-65" charset="-18"/>
        </a:defRPr>
      </a:lvl6pPr>
      <a:lvl7pPr marL="914400" algn="l" rtl="0" eaLnBrk="1" fontAlgn="base" hangingPunct="1">
        <a:spcBef>
          <a:spcPct val="0"/>
        </a:spcBef>
        <a:spcAft>
          <a:spcPct val="0"/>
        </a:spcAft>
        <a:defRPr sz="4400">
          <a:solidFill>
            <a:schemeClr val="tx2"/>
          </a:solidFill>
          <a:latin typeface="Tw Cen MT" pitchFamily="-65" charset="-18"/>
        </a:defRPr>
      </a:lvl7pPr>
      <a:lvl8pPr marL="1371600" algn="l" rtl="0" eaLnBrk="1" fontAlgn="base" hangingPunct="1">
        <a:spcBef>
          <a:spcPct val="0"/>
        </a:spcBef>
        <a:spcAft>
          <a:spcPct val="0"/>
        </a:spcAft>
        <a:defRPr sz="4400">
          <a:solidFill>
            <a:schemeClr val="tx2"/>
          </a:solidFill>
          <a:latin typeface="Tw Cen MT" pitchFamily="-65" charset="-18"/>
        </a:defRPr>
      </a:lvl8pPr>
      <a:lvl9pPr marL="1828800" algn="l" rtl="0" eaLnBrk="1" fontAlgn="base" hangingPunct="1">
        <a:spcBef>
          <a:spcPct val="0"/>
        </a:spcBef>
        <a:spcAft>
          <a:spcPct val="0"/>
        </a:spcAft>
        <a:defRPr sz="4400">
          <a:solidFill>
            <a:schemeClr val="tx2"/>
          </a:solidFill>
          <a:latin typeface="Tw Cen MT" pitchFamily="-65" charset="-18"/>
        </a:defRPr>
      </a:lvl9pPr>
    </p:titleStyle>
    <p:bodyStyle>
      <a:lvl1pPr marL="319088" indent="-319088" algn="l" rtl="0" eaLnBrk="1" fontAlgn="base" hangingPunct="1">
        <a:spcBef>
          <a:spcPts val="700"/>
        </a:spcBef>
        <a:spcAft>
          <a:spcPct val="0"/>
        </a:spcAft>
        <a:buClr>
          <a:srgbClr val="2462A7"/>
        </a:buClr>
        <a:buSzPct val="60000"/>
        <a:buFont typeface="Wingdings" pitchFamily="2" charset="2"/>
        <a:buChar char=""/>
        <a:defRPr sz="2900" kern="1200">
          <a:solidFill>
            <a:schemeClr val="tx1"/>
          </a:solidFill>
          <a:latin typeface="Arial"/>
          <a:ea typeface="ＭＳ Ｐゴシック" pitchFamily="-65" charset="-128"/>
          <a:cs typeface="Arial"/>
        </a:defRPr>
      </a:lvl1pPr>
      <a:lvl2pPr marL="639763" indent="-273050" algn="l" rtl="0" eaLnBrk="1" fontAlgn="base" hangingPunct="1">
        <a:spcBef>
          <a:spcPts val="550"/>
        </a:spcBef>
        <a:spcAft>
          <a:spcPct val="0"/>
        </a:spcAft>
        <a:buClr>
          <a:srgbClr val="73C05D"/>
        </a:buClr>
        <a:buSzPct val="70000"/>
        <a:buFont typeface="Wingdings 2" pitchFamily="18" charset="2"/>
        <a:buChar char=""/>
        <a:defRPr sz="2600" kern="1200">
          <a:solidFill>
            <a:schemeClr val="tx1"/>
          </a:solidFill>
          <a:latin typeface="Arial"/>
          <a:ea typeface="ＭＳ Ｐゴシック" pitchFamily="-65" charset="-128"/>
          <a:cs typeface="Arial"/>
        </a:defRPr>
      </a:lvl2pPr>
      <a:lvl3pPr marL="914400" indent="-228600" algn="l" rtl="0" eaLnBrk="1" fontAlgn="base" hangingPunct="1">
        <a:spcBef>
          <a:spcPts val="500"/>
        </a:spcBef>
        <a:spcAft>
          <a:spcPct val="0"/>
        </a:spcAft>
        <a:buClr>
          <a:srgbClr val="3F9AC9"/>
        </a:buClr>
        <a:buSzPct val="75000"/>
        <a:buFont typeface="Wingdings" pitchFamily="2" charset="2"/>
        <a:buChar char=""/>
        <a:defRPr sz="2300" kern="1200">
          <a:solidFill>
            <a:schemeClr val="tx1"/>
          </a:solidFill>
          <a:latin typeface="Arial"/>
          <a:ea typeface="ＭＳ Ｐゴシック" pitchFamily="-65" charset="-128"/>
          <a:cs typeface="Arial"/>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Arial"/>
          <a:ea typeface="ＭＳ Ｐゴシック" pitchFamily="-65" charset="-128"/>
          <a:cs typeface="Arial"/>
        </a:defRPr>
      </a:lvl4pPr>
      <a:lvl5pPr marL="1828800" indent="-228600" algn="l" rtl="0" eaLnBrk="1" fontAlgn="base" hangingPunct="1">
        <a:spcBef>
          <a:spcPts val="400"/>
        </a:spcBef>
        <a:spcAft>
          <a:spcPct val="0"/>
        </a:spcAft>
        <a:buClr>
          <a:srgbClr val="968C8C"/>
        </a:buClr>
        <a:buSzPct val="65000"/>
        <a:buFont typeface="Wingdings" pitchFamily="2" charset="2"/>
        <a:buChar char=""/>
        <a:defRPr sz="2000" kern="1200">
          <a:solidFill>
            <a:schemeClr val="tx1"/>
          </a:solidFill>
          <a:latin typeface="Arial"/>
          <a:ea typeface="ＭＳ Ｐゴシック" pitchFamily="-65" charset="-128"/>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thellman\Desktop\2011-09%20LAUSD%20Training%20Materials\Core%20Team\Ma%20Pa%20Kettle%20Math.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C:\Users\thellman\Desktop\2011-09%20LAUSD%20Training%20Materials\Core%20Team\Wrong%20Steering%20Wheel.m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3124200" y="4953000"/>
            <a:ext cx="6934200" cy="914400"/>
          </a:xfrm>
        </p:spPr>
        <p:txBody>
          <a:bodyPr/>
          <a:lstStyle/>
          <a:p>
            <a:pPr>
              <a:defRPr/>
            </a:pPr>
            <a:r>
              <a:rPr lang="en-US" sz="2400" dirty="0" smtClean="0"/>
              <a:t>Why Value-Added?</a:t>
            </a:r>
            <a:br>
              <a:rPr lang="en-US" sz="2400" dirty="0" smtClean="0"/>
            </a:br>
            <a:r>
              <a:rPr lang="en-US" sz="2400" dirty="0" smtClean="0"/>
              <a:t>Luncheon Keynote</a:t>
            </a:r>
          </a:p>
        </p:txBody>
      </p:sp>
      <p:sp>
        <p:nvSpPr>
          <p:cNvPr id="10243" name="Subtitle 4"/>
          <p:cNvSpPr>
            <a:spLocks noGrp="1"/>
          </p:cNvSpPr>
          <p:nvPr>
            <p:ph type="subTitle" idx="1"/>
          </p:nvPr>
        </p:nvSpPr>
        <p:spPr>
          <a:xfrm>
            <a:off x="3124200" y="5791200"/>
            <a:ext cx="5410200" cy="685800"/>
          </a:xfrm>
        </p:spPr>
        <p:txBody>
          <a:bodyPr>
            <a:normAutofit/>
          </a:bodyPr>
          <a:lstStyle/>
          <a:p>
            <a:r>
              <a:rPr lang="en-US" sz="2200" dirty="0" smtClean="0">
                <a:latin typeface="Arial" charset="0"/>
                <a:ea typeface="ＭＳ Ｐゴシック" pitchFamily="34" charset="-128"/>
                <a:cs typeface="Arial" charset="0"/>
              </a:rPr>
              <a:t>May 17, 2013</a:t>
            </a:r>
          </a:p>
        </p:txBody>
      </p:sp>
      <p:sp>
        <p:nvSpPr>
          <p:cNvPr id="10244" name="Subtitle 4"/>
          <p:cNvSpPr txBox="1">
            <a:spLocks/>
          </p:cNvSpPr>
          <p:nvPr/>
        </p:nvSpPr>
        <p:spPr bwMode="auto">
          <a:xfrm>
            <a:off x="3124200" y="6172200"/>
            <a:ext cx="5257800" cy="685800"/>
          </a:xfrm>
          <a:prstGeom prst="rect">
            <a:avLst/>
          </a:prstGeom>
          <a:noFill/>
          <a:ln w="9525">
            <a:noFill/>
            <a:miter lim="800000"/>
            <a:headEnd/>
            <a:tailEnd/>
          </a:ln>
        </p:spPr>
        <p:txBody>
          <a:bodyPr anchor="ctr"/>
          <a:lstStyle/>
          <a:p>
            <a:pPr eaLnBrk="0" hangingPunct="0">
              <a:spcBef>
                <a:spcPts val="700"/>
              </a:spcBef>
              <a:buClr>
                <a:srgbClr val="2462A7"/>
              </a:buClr>
              <a:buSzPct val="60000"/>
              <a:buFont typeface="Wingdings" pitchFamily="2" charset="2"/>
              <a:buNone/>
            </a:pPr>
            <a:endParaRPr lang="en-US" dirty="0">
              <a:solidFill>
                <a:srgbClr val="FFFFFF"/>
              </a:solidFill>
              <a:cs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600" y="436602"/>
            <a:ext cx="8153400" cy="55399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The Four P’s</a:t>
            </a:r>
            <a:endParaRPr lang="en-US" dirty="0"/>
          </a:p>
        </p:txBody>
      </p:sp>
      <p:grpSp>
        <p:nvGrpSpPr>
          <p:cNvPr id="3" name="Group 5"/>
          <p:cNvGrpSpPr>
            <a:grpSpLocks/>
          </p:cNvGrpSpPr>
          <p:nvPr/>
        </p:nvGrpSpPr>
        <p:grpSpPr bwMode="auto">
          <a:xfrm>
            <a:off x="530225" y="2503487"/>
            <a:ext cx="1917700" cy="1554163"/>
            <a:chOff x="987" y="1165860"/>
            <a:chExt cx="1917343" cy="1554480"/>
          </a:xfrm>
          <a:solidFill>
            <a:srgbClr val="2462A7"/>
          </a:solidFill>
        </p:grpSpPr>
        <p:sp>
          <p:nvSpPr>
            <p:cNvPr id="6" name="Rounded Rectangle 5"/>
            <p:cNvSpPr/>
            <p:nvPr/>
          </p:nvSpPr>
          <p:spPr>
            <a:xfrm>
              <a:off x="987" y="1165860"/>
              <a:ext cx="1917343" cy="15544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p:nvPr/>
          </p:nvSpPr>
          <p:spPr>
            <a:xfrm>
              <a:off x="77173" y="1242076"/>
              <a:ext cx="1764971" cy="1402049"/>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600" b="1" dirty="0">
                  <a:latin typeface="Arial" pitchFamily="34" charset="0"/>
                  <a:cs typeface="Arial" pitchFamily="34" charset="0"/>
                </a:rPr>
                <a:t>Professionalism</a:t>
              </a:r>
            </a:p>
          </p:txBody>
        </p:sp>
      </p:grpSp>
      <p:grpSp>
        <p:nvGrpSpPr>
          <p:cNvPr id="4" name="Group 6"/>
          <p:cNvGrpSpPr/>
          <p:nvPr/>
        </p:nvGrpSpPr>
        <p:grpSpPr>
          <a:xfrm>
            <a:off x="2585563" y="2503487"/>
            <a:ext cx="1917343" cy="1554480"/>
            <a:chOff x="2056517" y="1165860"/>
            <a:chExt cx="1917343" cy="1554480"/>
          </a:xfrm>
          <a:solidFill>
            <a:srgbClr val="2462A7"/>
          </a:solidFill>
        </p:grpSpPr>
        <p:sp>
          <p:nvSpPr>
            <p:cNvPr id="9" name="Rounded Rectangle 8"/>
            <p:cNvSpPr/>
            <p:nvPr/>
          </p:nvSpPr>
          <p:spPr>
            <a:xfrm>
              <a:off x="2056517" y="1165860"/>
              <a:ext cx="1917343" cy="155448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ounded Rectangle 6"/>
            <p:cNvSpPr/>
            <p:nvPr/>
          </p:nvSpPr>
          <p:spPr>
            <a:xfrm>
              <a:off x="2132400" y="1241743"/>
              <a:ext cx="1765577" cy="1402714"/>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600" b="1" dirty="0">
                  <a:latin typeface="Arial" pitchFamily="34" charset="0"/>
                  <a:cs typeface="Arial" pitchFamily="34" charset="0"/>
                </a:rPr>
                <a:t>Practice</a:t>
              </a:r>
            </a:p>
          </p:txBody>
        </p:sp>
      </p:grpSp>
      <p:grpSp>
        <p:nvGrpSpPr>
          <p:cNvPr id="5" name="Group 7"/>
          <p:cNvGrpSpPr/>
          <p:nvPr/>
        </p:nvGrpSpPr>
        <p:grpSpPr>
          <a:xfrm>
            <a:off x="4641093" y="2503487"/>
            <a:ext cx="1917343" cy="1554480"/>
            <a:chOff x="4112047" y="1165860"/>
            <a:chExt cx="1917343" cy="1554480"/>
          </a:xfrm>
          <a:solidFill>
            <a:srgbClr val="73C05D"/>
          </a:solidFill>
        </p:grpSpPr>
        <p:sp>
          <p:nvSpPr>
            <p:cNvPr id="12" name="Rounded Rectangle 11"/>
            <p:cNvSpPr/>
            <p:nvPr/>
          </p:nvSpPr>
          <p:spPr>
            <a:xfrm>
              <a:off x="4112047" y="1165860"/>
              <a:ext cx="1917343" cy="155448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ounded Rectangle 8"/>
            <p:cNvSpPr/>
            <p:nvPr/>
          </p:nvSpPr>
          <p:spPr>
            <a:xfrm>
              <a:off x="4187930" y="1241743"/>
              <a:ext cx="1765577" cy="1402714"/>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600" b="1" dirty="0">
                  <a:latin typeface="Arial" pitchFamily="34" charset="0"/>
                  <a:cs typeface="Arial" pitchFamily="34" charset="0"/>
                </a:rPr>
                <a:t>Perception</a:t>
              </a:r>
            </a:p>
          </p:txBody>
        </p:sp>
      </p:grpSp>
      <p:grpSp>
        <p:nvGrpSpPr>
          <p:cNvPr id="8" name="Group 10"/>
          <p:cNvGrpSpPr/>
          <p:nvPr/>
        </p:nvGrpSpPr>
        <p:grpSpPr>
          <a:xfrm>
            <a:off x="6696624" y="2503487"/>
            <a:ext cx="1917343" cy="1554480"/>
            <a:chOff x="6167578" y="1165860"/>
            <a:chExt cx="1917343" cy="1554480"/>
          </a:xfrm>
          <a:solidFill>
            <a:srgbClr val="3F9AC9"/>
          </a:solidFill>
        </p:grpSpPr>
        <p:sp>
          <p:nvSpPr>
            <p:cNvPr id="15" name="Rounded Rectangle 14"/>
            <p:cNvSpPr/>
            <p:nvPr/>
          </p:nvSpPr>
          <p:spPr>
            <a:xfrm>
              <a:off x="6167578" y="1165860"/>
              <a:ext cx="1917343" cy="1554480"/>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ounded Rectangle 10"/>
            <p:cNvSpPr/>
            <p:nvPr/>
          </p:nvSpPr>
          <p:spPr>
            <a:xfrm>
              <a:off x="6243461" y="1241743"/>
              <a:ext cx="1765577" cy="1402714"/>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600" b="1" dirty="0">
                  <a:latin typeface="Arial" pitchFamily="34" charset="0"/>
                  <a:cs typeface="Arial" pitchFamily="34" charset="0"/>
                </a:rPr>
                <a:t>Performance</a:t>
              </a:r>
            </a:p>
          </p:txBody>
        </p:sp>
      </p:grpSp>
      <p:sp>
        <p:nvSpPr>
          <p:cNvPr id="17" name="Right Brace 16"/>
          <p:cNvSpPr/>
          <p:nvPr/>
        </p:nvSpPr>
        <p:spPr>
          <a:xfrm rot="5400000">
            <a:off x="2024857" y="2639218"/>
            <a:ext cx="823912" cy="3660775"/>
          </a:xfrm>
          <a:prstGeom prst="rightBrace">
            <a:avLst>
              <a:gd name="adj1" fmla="val 8333"/>
              <a:gd name="adj2" fmla="val 489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18" name="TextBox 4"/>
          <p:cNvSpPr txBox="1">
            <a:spLocks noChangeArrowheads="1"/>
          </p:cNvSpPr>
          <p:nvPr/>
        </p:nvSpPr>
        <p:spPr bwMode="auto">
          <a:xfrm>
            <a:off x="1991300" y="4957762"/>
            <a:ext cx="1056700" cy="369332"/>
          </a:xfrm>
          <a:prstGeom prst="rect">
            <a:avLst/>
          </a:prstGeom>
          <a:noFill/>
          <a:ln w="9525">
            <a:noFill/>
            <a:miter lim="800000"/>
            <a:headEnd/>
            <a:tailEnd/>
          </a:ln>
        </p:spPr>
        <p:txBody>
          <a:bodyPr wrap="none">
            <a:spAutoFit/>
          </a:bodyPr>
          <a:lstStyle/>
          <a:p>
            <a:r>
              <a:rPr lang="en-US" dirty="0"/>
              <a:t>Observe</a:t>
            </a:r>
          </a:p>
        </p:txBody>
      </p:sp>
      <p:sp>
        <p:nvSpPr>
          <p:cNvPr id="19" name="TextBox 19"/>
          <p:cNvSpPr txBox="1">
            <a:spLocks noChangeArrowheads="1"/>
          </p:cNvSpPr>
          <p:nvPr/>
        </p:nvSpPr>
        <p:spPr bwMode="auto">
          <a:xfrm>
            <a:off x="5193189" y="4953000"/>
            <a:ext cx="902811" cy="369332"/>
          </a:xfrm>
          <a:prstGeom prst="rect">
            <a:avLst/>
          </a:prstGeom>
          <a:noFill/>
          <a:ln w="9525">
            <a:noFill/>
            <a:miter lim="800000"/>
            <a:headEnd/>
            <a:tailEnd/>
          </a:ln>
        </p:spPr>
        <p:txBody>
          <a:bodyPr wrap="none">
            <a:spAutoFit/>
          </a:bodyPr>
          <a:lstStyle/>
          <a:p>
            <a:r>
              <a:rPr lang="en-US" dirty="0"/>
              <a:t>Survey</a:t>
            </a:r>
          </a:p>
        </p:txBody>
      </p:sp>
      <p:sp>
        <p:nvSpPr>
          <p:cNvPr id="20" name="Right Brace 19"/>
          <p:cNvSpPr/>
          <p:nvPr/>
        </p:nvSpPr>
        <p:spPr>
          <a:xfrm rot="5400000">
            <a:off x="5180013" y="3538537"/>
            <a:ext cx="822325" cy="1831975"/>
          </a:xfrm>
          <a:prstGeom prst="rightBrace">
            <a:avLst>
              <a:gd name="adj1" fmla="val 8333"/>
              <a:gd name="adj2" fmla="val 489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21" name="Right Brace 20"/>
          <p:cNvSpPr/>
          <p:nvPr/>
        </p:nvSpPr>
        <p:spPr>
          <a:xfrm rot="5400000">
            <a:off x="7208838" y="3554412"/>
            <a:ext cx="823912" cy="1830388"/>
          </a:xfrm>
          <a:prstGeom prst="rightBrace">
            <a:avLst>
              <a:gd name="adj1" fmla="val 8333"/>
              <a:gd name="adj2" fmla="val 489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22" name="TextBox 22"/>
          <p:cNvSpPr txBox="1">
            <a:spLocks noChangeArrowheads="1"/>
          </p:cNvSpPr>
          <p:nvPr/>
        </p:nvSpPr>
        <p:spPr bwMode="auto">
          <a:xfrm>
            <a:off x="7010400" y="5045075"/>
            <a:ext cx="1210588" cy="646331"/>
          </a:xfrm>
          <a:prstGeom prst="rect">
            <a:avLst/>
          </a:prstGeom>
          <a:noFill/>
          <a:ln w="9525">
            <a:noFill/>
            <a:miter lim="800000"/>
            <a:headEnd/>
            <a:tailEnd/>
          </a:ln>
        </p:spPr>
        <p:txBody>
          <a:bodyPr wrap="none">
            <a:spAutoFit/>
          </a:bodyPr>
          <a:lstStyle/>
          <a:p>
            <a:pPr algn="ctr"/>
            <a:r>
              <a:rPr lang="en-US" dirty="0"/>
              <a:t>Assess &amp; </a:t>
            </a:r>
            <a:br>
              <a:rPr lang="en-US" dirty="0"/>
            </a:br>
            <a:r>
              <a:rPr lang="en-US" dirty="0"/>
              <a:t>Analyze</a:t>
            </a:r>
          </a:p>
        </p:txBody>
      </p:sp>
    </p:spTree>
    <p:extLst>
      <p:ext uri="{BB962C8B-B14F-4D97-AF65-F5344CB8AC3E}">
        <p14:creationId xmlns:p14="http://schemas.microsoft.com/office/powerpoint/2010/main" val="24812207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295400"/>
            <a:ext cx="8153400" cy="4876800"/>
          </a:xfrm>
        </p:spPr>
        <p:txBody>
          <a:bodyPr/>
          <a:lstStyle/>
          <a:p>
            <a:r>
              <a:rPr lang="en-US" b="1" dirty="0" smtClean="0"/>
              <a:t>Professionalism Measures</a:t>
            </a:r>
          </a:p>
          <a:p>
            <a:pPr>
              <a:buNone/>
            </a:pPr>
            <a:r>
              <a:rPr lang="en-US" i="1" dirty="0" smtClean="0"/>
              <a:t>	Definition</a:t>
            </a:r>
            <a:r>
              <a:rPr lang="en-US" dirty="0" smtClean="0"/>
              <a:t>: Professionalism is how you, as a teacher, act and interact with other professionals, peers, parents, and stakeholders to engage in a teaching and learning environment conducive to success. You seek to learn, to get help, to provide help, support others, engage others and care as an education professional supporting the interest of all students.</a:t>
            </a:r>
            <a:br>
              <a:rPr lang="en-US" dirty="0" smtClean="0"/>
            </a:br>
            <a:endParaRPr lang="en-US" dirty="0" smtClean="0"/>
          </a:p>
          <a:p>
            <a:endParaRPr lang="en-US" dirty="0" smtClean="0"/>
          </a:p>
        </p:txBody>
      </p:sp>
      <p:sp>
        <p:nvSpPr>
          <p:cNvPr id="5" name="Title 1"/>
          <p:cNvSpPr>
            <a:spLocks noGrp="1"/>
          </p:cNvSpPr>
          <p:nvPr>
            <p:ph type="title"/>
          </p:nvPr>
        </p:nvSpPr>
        <p:spPr>
          <a:xfrm>
            <a:off x="685800" y="228600"/>
            <a:ext cx="8153400" cy="990600"/>
          </a:xfrm>
        </p:spPr>
        <p:txBody>
          <a:bodyPr/>
          <a:lstStyle/>
          <a:p>
            <a:r>
              <a:rPr lang="en-US" dirty="0" smtClean="0"/>
              <a:t>Four P’s of Measures</a:t>
            </a:r>
            <a:endParaRPr lang="en-US" dirty="0"/>
          </a:p>
        </p:txBody>
      </p:sp>
    </p:spTree>
    <p:extLst>
      <p:ext uri="{BB962C8B-B14F-4D97-AF65-F5344CB8AC3E}">
        <p14:creationId xmlns:p14="http://schemas.microsoft.com/office/powerpoint/2010/main" val="105559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1828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8763000" cy="990600"/>
          </a:xfrm>
        </p:spPr>
        <p:txBody>
          <a:bodyPr/>
          <a:lstStyle/>
          <a:p>
            <a:r>
              <a:rPr lang="en-US" dirty="0" smtClean="0"/>
              <a:t>Professionalism:  Gallup Q12</a:t>
            </a:r>
            <a:endParaRPr lang="en-US" dirty="0"/>
          </a:p>
        </p:txBody>
      </p:sp>
      <p:sp>
        <p:nvSpPr>
          <p:cNvPr id="3" name="Content Placeholder 2"/>
          <p:cNvSpPr>
            <a:spLocks noGrp="1"/>
          </p:cNvSpPr>
          <p:nvPr>
            <p:ph sz="quarter" idx="1"/>
          </p:nvPr>
        </p:nvSpPr>
        <p:spPr>
          <a:xfrm>
            <a:off x="152400" y="1295400"/>
            <a:ext cx="8915400" cy="4495800"/>
          </a:xfrm>
        </p:spPr>
        <p:txBody>
          <a:bodyPr/>
          <a:lstStyle/>
          <a:p>
            <a:pPr marL="366713" lvl="1" indent="0">
              <a:spcBef>
                <a:spcPts val="1000"/>
              </a:spcBef>
              <a:buNone/>
            </a:pPr>
            <a:r>
              <a:rPr lang="en-US" sz="1800" dirty="0"/>
              <a:t>Q00. How satisfied are you with (your school) as a place to work?</a:t>
            </a:r>
          </a:p>
          <a:p>
            <a:pPr marL="366713" lvl="1" indent="0">
              <a:spcBef>
                <a:spcPts val="1000"/>
              </a:spcBef>
              <a:buNone/>
            </a:pPr>
            <a:r>
              <a:rPr lang="en-US" sz="1800" dirty="0"/>
              <a:t>Q01. I know what is expected of me at work.</a:t>
            </a:r>
          </a:p>
          <a:p>
            <a:pPr marL="366713" lvl="1" indent="0">
              <a:spcBef>
                <a:spcPts val="1000"/>
              </a:spcBef>
              <a:buNone/>
            </a:pPr>
            <a:r>
              <a:rPr lang="en-US" sz="1800" dirty="0"/>
              <a:t>Q02. I have the materials and equipment I need to do my work right.</a:t>
            </a:r>
          </a:p>
          <a:p>
            <a:pPr marL="366713" lvl="1" indent="0">
              <a:spcBef>
                <a:spcPts val="1000"/>
              </a:spcBef>
              <a:buNone/>
            </a:pPr>
            <a:r>
              <a:rPr lang="en-US" sz="1800" dirty="0"/>
              <a:t>Q04. In the last seven days, I have received recognition or praise for doing good work.</a:t>
            </a:r>
          </a:p>
          <a:p>
            <a:pPr marL="366713" lvl="1" indent="0">
              <a:spcBef>
                <a:spcPts val="1000"/>
              </a:spcBef>
              <a:buNone/>
            </a:pPr>
            <a:r>
              <a:rPr lang="en-US" sz="1800" dirty="0"/>
              <a:t>Q05. My principal, or someone at work, seems to care about me as a person.</a:t>
            </a:r>
          </a:p>
          <a:p>
            <a:pPr marL="366713" lvl="1" indent="0">
              <a:spcBef>
                <a:spcPts val="1000"/>
              </a:spcBef>
              <a:buNone/>
            </a:pPr>
            <a:r>
              <a:rPr lang="en-US" sz="1800" dirty="0"/>
              <a:t>Q06. There is someone at work who encourages my development.</a:t>
            </a:r>
          </a:p>
          <a:p>
            <a:pPr marL="366713" lvl="1" indent="0">
              <a:spcBef>
                <a:spcPts val="1000"/>
              </a:spcBef>
              <a:buNone/>
            </a:pPr>
            <a:r>
              <a:rPr lang="en-US" sz="1800" dirty="0"/>
              <a:t>Q07. At work, my opinions seem to count.</a:t>
            </a:r>
          </a:p>
          <a:p>
            <a:pPr marL="366713" lvl="1" indent="0">
              <a:spcBef>
                <a:spcPts val="1000"/>
              </a:spcBef>
              <a:buNone/>
            </a:pPr>
            <a:r>
              <a:rPr lang="en-US" sz="1800" dirty="0"/>
              <a:t>Q08. The mission or purpose of my company (school) makes me feel my job is important.</a:t>
            </a:r>
          </a:p>
          <a:p>
            <a:pPr marL="366713" lvl="1" indent="0">
              <a:spcBef>
                <a:spcPts val="1000"/>
              </a:spcBef>
              <a:buNone/>
            </a:pPr>
            <a:r>
              <a:rPr lang="en-US" sz="1800" dirty="0"/>
              <a:t>Q09. My associates or fellow employees are committed to doing quality work.</a:t>
            </a:r>
          </a:p>
          <a:p>
            <a:pPr marL="366713" lvl="1" indent="0">
              <a:spcBef>
                <a:spcPts val="1000"/>
              </a:spcBef>
              <a:buNone/>
            </a:pPr>
            <a:r>
              <a:rPr lang="en-US" sz="1800" dirty="0"/>
              <a:t>Q10. I have a best friend at work.</a:t>
            </a:r>
          </a:p>
          <a:p>
            <a:pPr marL="366713" lvl="1" indent="0">
              <a:spcBef>
                <a:spcPts val="1000"/>
              </a:spcBef>
              <a:buNone/>
            </a:pPr>
            <a:r>
              <a:rPr lang="en-US" sz="1800" dirty="0"/>
              <a:t>Q11. In the last six months, someone at work has talked to me about my progress.</a:t>
            </a:r>
          </a:p>
          <a:p>
            <a:pPr marL="366713" lvl="1" indent="0">
              <a:spcBef>
                <a:spcPts val="1000"/>
              </a:spcBef>
              <a:buNone/>
            </a:pPr>
            <a:r>
              <a:rPr lang="en-US" sz="1800" dirty="0"/>
              <a:t>Q12. This last year, I have had opportunities at work to learn and grow.</a:t>
            </a:r>
            <a:endParaRPr lang="en-US" sz="3200" dirty="0"/>
          </a:p>
        </p:txBody>
      </p:sp>
      <p:sp>
        <p:nvSpPr>
          <p:cNvPr id="5" name="Rectangle 4"/>
          <p:cNvSpPr/>
          <p:nvPr/>
        </p:nvSpPr>
        <p:spPr>
          <a:xfrm>
            <a:off x="381000" y="5029200"/>
            <a:ext cx="8229600" cy="4572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295400"/>
            <a:ext cx="8153400" cy="4495800"/>
          </a:xfrm>
        </p:spPr>
        <p:txBody>
          <a:bodyPr/>
          <a:lstStyle/>
          <a:p>
            <a:r>
              <a:rPr lang="en-US" b="1" dirty="0" smtClean="0"/>
              <a:t>Practice Measures</a:t>
            </a:r>
          </a:p>
          <a:p>
            <a:pPr>
              <a:buNone/>
            </a:pPr>
            <a:r>
              <a:rPr lang="en-US" i="1" dirty="0" smtClean="0"/>
              <a:t>	Definition</a:t>
            </a:r>
            <a:r>
              <a:rPr lang="en-US" dirty="0" smtClean="0"/>
              <a:t>: Measures that assess activities, processes, and interventions used to affect performance measures and educational outcomes.</a:t>
            </a:r>
          </a:p>
          <a:p>
            <a:pPr lvl="1"/>
            <a:r>
              <a:rPr lang="en-US" dirty="0" smtClean="0"/>
              <a:t>Examples:</a:t>
            </a:r>
          </a:p>
          <a:p>
            <a:pPr lvl="2"/>
            <a:r>
              <a:rPr lang="en-US" sz="2000" dirty="0" smtClean="0"/>
              <a:t>Observation frameworks:  Danielson, </a:t>
            </a:r>
            <a:r>
              <a:rPr lang="en-US" sz="2000" dirty="0" err="1" smtClean="0"/>
              <a:t>Marzano</a:t>
            </a:r>
            <a:endParaRPr lang="en-US" sz="2000" dirty="0" smtClean="0"/>
          </a:p>
          <a:p>
            <a:pPr lvl="2"/>
            <a:r>
              <a:rPr lang="en-US" sz="2000" dirty="0" smtClean="0"/>
              <a:t>Teaching artifacts</a:t>
            </a:r>
          </a:p>
          <a:p>
            <a:pPr lvl="2"/>
            <a:r>
              <a:rPr lang="en-US" sz="2000" dirty="0" smtClean="0"/>
              <a:t>Advanced degree/certification completion</a:t>
            </a:r>
          </a:p>
          <a:p>
            <a:pPr lvl="2"/>
            <a:r>
              <a:rPr lang="en-US" sz="2000" dirty="0" smtClean="0"/>
              <a:t>Participation in professional learning or PLC</a:t>
            </a:r>
          </a:p>
          <a:p>
            <a:endParaRPr lang="en-US" dirty="0" smtClean="0"/>
          </a:p>
        </p:txBody>
      </p:sp>
      <p:sp>
        <p:nvSpPr>
          <p:cNvPr id="5" name="Title 1"/>
          <p:cNvSpPr>
            <a:spLocks noGrp="1"/>
          </p:cNvSpPr>
          <p:nvPr>
            <p:ph type="title"/>
          </p:nvPr>
        </p:nvSpPr>
        <p:spPr>
          <a:xfrm>
            <a:off x="609600" y="228600"/>
            <a:ext cx="8153400" cy="990600"/>
          </a:xfrm>
        </p:spPr>
        <p:txBody>
          <a:bodyPr/>
          <a:lstStyle/>
          <a:p>
            <a:r>
              <a:rPr lang="en-US" dirty="0" smtClean="0"/>
              <a:t>Four P’s of measures</a:t>
            </a:r>
            <a:endParaRPr lang="en-US" dirty="0"/>
          </a:p>
        </p:txBody>
      </p:sp>
    </p:spTree>
    <p:extLst>
      <p:ext uri="{BB962C8B-B14F-4D97-AF65-F5344CB8AC3E}">
        <p14:creationId xmlns:p14="http://schemas.microsoft.com/office/powerpoint/2010/main" val="1329145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295400"/>
            <a:ext cx="8153400" cy="4876800"/>
          </a:xfrm>
        </p:spPr>
        <p:txBody>
          <a:bodyPr/>
          <a:lstStyle/>
          <a:p>
            <a:r>
              <a:rPr lang="en-US" b="1" dirty="0" smtClean="0"/>
              <a:t>Perception Measures – Feedback for Improvement</a:t>
            </a:r>
          </a:p>
          <a:p>
            <a:pPr>
              <a:buNone/>
            </a:pPr>
            <a:r>
              <a:rPr lang="en-US" i="1" dirty="0" smtClean="0"/>
              <a:t>	Definition</a:t>
            </a:r>
            <a:r>
              <a:rPr lang="en-US" dirty="0" smtClean="0"/>
              <a:t>: Measures the views or beliefs of stakeholders about the environment, processes and outcomes.  </a:t>
            </a:r>
          </a:p>
          <a:p>
            <a:pPr lvl="1"/>
            <a:r>
              <a:rPr lang="en-US" dirty="0" smtClean="0"/>
              <a:t>Examples:</a:t>
            </a:r>
          </a:p>
          <a:p>
            <a:pPr lvl="2"/>
            <a:r>
              <a:rPr lang="en-US" sz="2000" dirty="0" smtClean="0"/>
              <a:t>The Student Experience:  BFK and Gallup</a:t>
            </a:r>
          </a:p>
          <a:p>
            <a:pPr lvl="2"/>
            <a:r>
              <a:rPr lang="en-US" sz="2000" dirty="0" smtClean="0"/>
              <a:t>Tripod Teacher, Student, and Parent Surveys</a:t>
            </a:r>
          </a:p>
          <a:p>
            <a:pPr lvl="2"/>
            <a:r>
              <a:rPr lang="en-US" sz="2000" dirty="0" smtClean="0"/>
              <a:t>Education for the Future Questionnaires</a:t>
            </a:r>
          </a:p>
          <a:p>
            <a:pPr lvl="2"/>
            <a:r>
              <a:rPr lang="en-US" sz="2000" dirty="0" smtClean="0"/>
              <a:t>Profiles of Student Life: Attitudes &amp; Behaviors</a:t>
            </a:r>
            <a:r>
              <a:rPr lang="en-US" sz="2000" baseline="30000" dirty="0" smtClean="0"/>
              <a:t>TM</a:t>
            </a:r>
            <a:r>
              <a:rPr lang="en-US" dirty="0" smtClean="0"/>
              <a:t/>
            </a:r>
            <a:br>
              <a:rPr lang="en-US" dirty="0" smtClean="0"/>
            </a:br>
            <a:endParaRPr lang="en-US" dirty="0" smtClean="0"/>
          </a:p>
          <a:p>
            <a:endParaRPr lang="en-US" dirty="0" smtClean="0"/>
          </a:p>
        </p:txBody>
      </p:sp>
      <p:sp>
        <p:nvSpPr>
          <p:cNvPr id="6" name="Title 1"/>
          <p:cNvSpPr>
            <a:spLocks noGrp="1"/>
          </p:cNvSpPr>
          <p:nvPr>
            <p:ph type="title"/>
          </p:nvPr>
        </p:nvSpPr>
        <p:spPr>
          <a:xfrm>
            <a:off x="685800" y="228600"/>
            <a:ext cx="8153400" cy="990600"/>
          </a:xfrm>
        </p:spPr>
        <p:txBody>
          <a:bodyPr/>
          <a:lstStyle/>
          <a:p>
            <a:r>
              <a:rPr lang="en-US" dirty="0" smtClean="0"/>
              <a:t>Four P’s of Measures</a:t>
            </a:r>
            <a:endParaRPr lang="en-US" dirty="0"/>
          </a:p>
        </p:txBody>
      </p:sp>
    </p:spTree>
    <p:extLst>
      <p:ext uri="{BB962C8B-B14F-4D97-AF65-F5344CB8AC3E}">
        <p14:creationId xmlns:p14="http://schemas.microsoft.com/office/powerpoint/2010/main" val="188631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z="3200" smtClean="0">
                <a:latin typeface="Arial Black" pitchFamily="34" charset="0"/>
                <a:ea typeface="ＭＳ Ｐゴシック" pitchFamily="34" charset="-128"/>
                <a:cs typeface="Arial Black" pitchFamily="34" charset="0"/>
              </a:rPr>
              <a:t>The Student Experience</a:t>
            </a:r>
            <a:r>
              <a:rPr lang="en-US" sz="3200" baseline="30000" smtClean="0">
                <a:latin typeface="Arial Black" pitchFamily="34" charset="0"/>
                <a:ea typeface="ＭＳ Ｐゴシック" pitchFamily="34" charset="-128"/>
                <a:cs typeface="Arial Black" pitchFamily="34" charset="0"/>
              </a:rPr>
              <a:t>TM</a:t>
            </a:r>
            <a:r>
              <a:rPr lang="en-US" sz="3200" smtClean="0">
                <a:latin typeface="Arial Black" pitchFamily="34" charset="0"/>
                <a:ea typeface="ＭＳ Ｐゴシック" pitchFamily="34" charset="-128"/>
                <a:cs typeface="Arial Black" pitchFamily="34" charset="0"/>
              </a:rPr>
              <a:t> Survey</a:t>
            </a:r>
          </a:p>
        </p:txBody>
      </p:sp>
      <p:sp>
        <p:nvSpPr>
          <p:cNvPr id="2" name="Rectangle 1"/>
          <p:cNvSpPr/>
          <p:nvPr/>
        </p:nvSpPr>
        <p:spPr>
          <a:xfrm>
            <a:off x="4754563" y="3429000"/>
            <a:ext cx="3873500" cy="17938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Black" pitchFamily="34" charset="0"/>
                <a:cs typeface="Arial" pitchFamily="34" charset="0"/>
              </a:rPr>
              <a:t>Classroom Management</a:t>
            </a:r>
          </a:p>
        </p:txBody>
      </p:sp>
      <p:sp>
        <p:nvSpPr>
          <p:cNvPr id="5" name="Rectangle 4"/>
          <p:cNvSpPr/>
          <p:nvPr/>
        </p:nvSpPr>
        <p:spPr>
          <a:xfrm>
            <a:off x="704850" y="3429000"/>
            <a:ext cx="3932238" cy="18176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Black" pitchFamily="34" charset="0"/>
              </a:rPr>
              <a:t>Belonging</a:t>
            </a:r>
          </a:p>
        </p:txBody>
      </p:sp>
      <p:sp>
        <p:nvSpPr>
          <p:cNvPr id="6" name="Rectangle 5"/>
          <p:cNvSpPr/>
          <p:nvPr/>
        </p:nvSpPr>
        <p:spPr>
          <a:xfrm>
            <a:off x="704850" y="1417638"/>
            <a:ext cx="3871913" cy="17827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Black" pitchFamily="34" charset="0"/>
                <a:cs typeface="Arial" pitchFamily="34" charset="0"/>
              </a:rPr>
              <a:t>Hope </a:t>
            </a:r>
          </a:p>
        </p:txBody>
      </p:sp>
      <p:sp>
        <p:nvSpPr>
          <p:cNvPr id="7" name="Rectangle 6"/>
          <p:cNvSpPr/>
          <p:nvPr/>
        </p:nvSpPr>
        <p:spPr>
          <a:xfrm>
            <a:off x="4754563" y="1422400"/>
            <a:ext cx="3873500" cy="177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Black" pitchFamily="34" charset="0"/>
                <a:cs typeface="Arial" pitchFamily="34" charset="0"/>
              </a:rPr>
              <a:t>Engagement</a:t>
            </a:r>
          </a:p>
        </p:txBody>
      </p:sp>
      <p:pic>
        <p:nvPicPr>
          <p:cNvPr id="19463" name="Picture 7" descr="gallup_survey_logo-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575" y="5616575"/>
            <a:ext cx="18764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798" y="5616575"/>
            <a:ext cx="4737002" cy="461665"/>
          </a:xfrm>
          <a:prstGeom prst="rect">
            <a:avLst/>
          </a:prstGeom>
          <a:noFill/>
        </p:spPr>
        <p:txBody>
          <a:bodyPr wrap="none" rtlCol="0">
            <a:spAutoFit/>
          </a:bodyPr>
          <a:lstStyle/>
          <a:p>
            <a:r>
              <a:rPr lang="en-US" sz="2400" b="1" dirty="0" smtClean="0">
                <a:solidFill>
                  <a:srgbClr val="2462A7"/>
                </a:solidFill>
              </a:rPr>
              <a:t>www.thestudentexperience.org</a:t>
            </a:r>
            <a:endParaRPr lang="en-US" sz="2400" b="1" dirty="0">
              <a:solidFill>
                <a:srgbClr val="2462A7"/>
              </a:solidFill>
            </a:endParaRPr>
          </a:p>
        </p:txBody>
      </p:sp>
    </p:spTree>
    <p:extLst>
      <p:ext uri="{BB962C8B-B14F-4D97-AF65-F5344CB8AC3E}">
        <p14:creationId xmlns:p14="http://schemas.microsoft.com/office/powerpoint/2010/main" val="2363503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z="4000" smtClean="0">
                <a:latin typeface="Arial Black" pitchFamily="34" charset="0"/>
                <a:ea typeface="ＭＳ Ｐゴシック" pitchFamily="34" charset="-128"/>
                <a:cs typeface="Arial Black" pitchFamily="34" charset="0"/>
              </a:rPr>
              <a:t>Hopeful Students…</a:t>
            </a:r>
          </a:p>
        </p:txBody>
      </p:sp>
      <p:sp>
        <p:nvSpPr>
          <p:cNvPr id="20483" name="Content Placeholder 2"/>
          <p:cNvSpPr>
            <a:spLocks noGrp="1"/>
          </p:cNvSpPr>
          <p:nvPr>
            <p:ph sz="quarter" idx="1"/>
          </p:nvPr>
        </p:nvSpPr>
        <p:spPr>
          <a:xfrm>
            <a:off x="612775" y="1371600"/>
            <a:ext cx="8153400" cy="4724400"/>
          </a:xfrm>
        </p:spPr>
        <p:txBody>
          <a:bodyPr/>
          <a:lstStyle/>
          <a:p>
            <a:r>
              <a:rPr lang="en-US" smtClean="0">
                <a:latin typeface="Arial" charset="0"/>
                <a:ea typeface="ＭＳ Ｐゴシック" pitchFamily="34" charset="-128"/>
                <a:cs typeface="Arial" charset="0"/>
              </a:rPr>
              <a:t>Believe their future will be better than their present.</a:t>
            </a:r>
          </a:p>
          <a:p>
            <a:r>
              <a:rPr lang="en-US" smtClean="0">
                <a:latin typeface="Arial" charset="0"/>
                <a:ea typeface="ＭＳ Ｐゴシック" pitchFamily="34" charset="-128"/>
                <a:cs typeface="Arial" charset="0"/>
              </a:rPr>
              <a:t>Understand there are multiple pathways to success.</a:t>
            </a:r>
          </a:p>
          <a:p>
            <a:r>
              <a:rPr lang="en-US" smtClean="0">
                <a:latin typeface="Arial" charset="0"/>
                <a:ea typeface="ＭＳ Ｐゴシック" pitchFamily="34" charset="-128"/>
                <a:cs typeface="Arial" charset="0"/>
              </a:rPr>
              <a:t>Understand that there will be obstacles…and they plan for them.</a:t>
            </a:r>
          </a:p>
          <a:p>
            <a:r>
              <a:rPr lang="en-US" b="1" smtClean="0">
                <a:solidFill>
                  <a:srgbClr val="0070C0"/>
                </a:solidFill>
                <a:latin typeface="Arial" charset="0"/>
                <a:ea typeface="ＭＳ Ｐゴシック" pitchFamily="34" charset="-128"/>
                <a:cs typeface="Arial" charset="0"/>
              </a:rPr>
              <a:t>Gallup’s longitudinal GSP research indicates that Hope is a more robust predictor of college success than ACT, SAT, and GPA.</a:t>
            </a:r>
          </a:p>
        </p:txBody>
      </p:sp>
    </p:spTree>
    <p:extLst>
      <p:ext uri="{BB962C8B-B14F-4D97-AF65-F5344CB8AC3E}">
        <p14:creationId xmlns:p14="http://schemas.microsoft.com/office/powerpoint/2010/main" val="2693345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0"/>
            <a:ext cx="8153400" cy="1219200"/>
          </a:xfrm>
        </p:spPr>
        <p:txBody>
          <a:bodyPr/>
          <a:lstStyle/>
          <a:p>
            <a:r>
              <a:rPr lang="en-US" smtClean="0">
                <a:latin typeface="Arial Black" pitchFamily="34" charset="0"/>
                <a:ea typeface="ＭＳ Ｐゴシック" pitchFamily="34" charset="-128"/>
                <a:cs typeface="Arial Black" pitchFamily="34" charset="0"/>
              </a:rPr>
              <a:t>Hope Items </a:t>
            </a:r>
            <a:br>
              <a:rPr lang="en-US" smtClean="0">
                <a:latin typeface="Arial Black" pitchFamily="34" charset="0"/>
                <a:ea typeface="ＭＳ Ｐゴシック" pitchFamily="34" charset="-128"/>
                <a:cs typeface="Arial Black" pitchFamily="34" charset="0"/>
              </a:rPr>
            </a:br>
            <a:r>
              <a:rPr lang="en-US" sz="2400" smtClean="0">
                <a:latin typeface="Arial Black" pitchFamily="34" charset="0"/>
                <a:ea typeface="ＭＳ Ｐゴシック" pitchFamily="34" charset="-128"/>
                <a:cs typeface="Arial Black" pitchFamily="34" charset="0"/>
              </a:rPr>
              <a:t>Adapted from Gallup Student Poll</a:t>
            </a:r>
          </a:p>
        </p:txBody>
      </p:sp>
      <p:graphicFrame>
        <p:nvGraphicFramePr>
          <p:cNvPr id="4" name="Content Placeholder 3"/>
          <p:cNvGraphicFramePr>
            <a:graphicFrameLocks noGrp="1"/>
          </p:cNvGraphicFramePr>
          <p:nvPr>
            <p:ph sz="quarter" idx="1"/>
          </p:nvPr>
        </p:nvGraphicFramePr>
        <p:xfrm>
          <a:off x="457200" y="1447800"/>
          <a:ext cx="8458200" cy="3786186"/>
        </p:xfrm>
        <a:graphic>
          <a:graphicData uri="http://schemas.openxmlformats.org/drawingml/2006/table">
            <a:tbl>
              <a:tblPr firstRow="1" firstCol="1" bandRow="1">
                <a:tableStyleId>{5C22544A-7EE6-4342-B048-85BDC9FD1C3A}</a:tableStyleId>
              </a:tblPr>
              <a:tblGrid>
                <a:gridCol w="8458200"/>
              </a:tblGrid>
              <a:tr h="63103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smtClean="0">
                          <a:solidFill>
                            <a:schemeClr val="tx1"/>
                          </a:solidFill>
                          <a:effectLst/>
                          <a:latin typeface="Arial" pitchFamily="34" charset="0"/>
                          <a:cs typeface="Arial" pitchFamily="34" charset="0"/>
                        </a:rPr>
                        <a:t>This teacher cares about my future.</a:t>
                      </a:r>
                    </a:p>
                  </a:txBody>
                  <a:tcPr marL="63948" marR="63948" marT="0" marB="0" anchor="ctr">
                    <a:solidFill>
                      <a:schemeClr val="accent1">
                        <a:lumMod val="60000"/>
                        <a:lumOff val="40000"/>
                      </a:schemeClr>
                    </a:solidFill>
                  </a:tcPr>
                </a:tc>
              </a:tr>
              <a:tr h="631031">
                <a:tc>
                  <a:txBody>
                    <a:bodyPr/>
                    <a:lstStyle/>
                    <a:p>
                      <a:pPr marL="0" marR="0" lvl="0" indent="0">
                        <a:lnSpc>
                          <a:spcPct val="115000"/>
                        </a:lnSpc>
                        <a:spcBef>
                          <a:spcPts val="0"/>
                        </a:spcBef>
                        <a:spcAft>
                          <a:spcPts val="0"/>
                        </a:spcAft>
                        <a:buFontTx/>
                        <a:buNone/>
                      </a:pPr>
                      <a:r>
                        <a:rPr lang="en-US" sz="2400" dirty="0" smtClean="0">
                          <a:solidFill>
                            <a:schemeClr val="tx1"/>
                          </a:solidFill>
                          <a:effectLst/>
                          <a:latin typeface="Arial" pitchFamily="34" charset="0"/>
                          <a:cs typeface="Arial" pitchFamily="34" charset="0"/>
                        </a:rPr>
                        <a:t>I know I will get a good grade in this class. </a:t>
                      </a:r>
                    </a:p>
                  </a:txBody>
                  <a:tcPr marL="63948" marR="63948" marT="0" marB="0" anchor="ctr">
                    <a:solidFill>
                      <a:schemeClr val="accent1">
                        <a:lumMod val="60000"/>
                        <a:lumOff val="40000"/>
                      </a:schemeClr>
                    </a:solidFill>
                  </a:tcPr>
                </a:tc>
              </a:tr>
              <a:tr h="631031">
                <a:tc>
                  <a:txBody>
                    <a:bodyPr/>
                    <a:lstStyle/>
                    <a:p>
                      <a:pPr marL="0" marR="0" lvl="0" indent="0">
                        <a:lnSpc>
                          <a:spcPct val="115000"/>
                        </a:lnSpc>
                        <a:spcBef>
                          <a:spcPts val="0"/>
                        </a:spcBef>
                        <a:spcAft>
                          <a:spcPts val="0"/>
                        </a:spcAft>
                        <a:buFontTx/>
                        <a:buNone/>
                      </a:pPr>
                      <a:r>
                        <a:rPr lang="en-US" sz="2400" dirty="0">
                          <a:solidFill>
                            <a:schemeClr val="tx1"/>
                          </a:solidFill>
                          <a:effectLst/>
                          <a:latin typeface="Arial" pitchFamily="34" charset="0"/>
                          <a:cs typeface="Arial" pitchFamily="34" charset="0"/>
                        </a:rPr>
                        <a:t>I can think of many ways to get good grades in this class</a:t>
                      </a:r>
                      <a:r>
                        <a:rPr lang="en-US" sz="2400" dirty="0" smtClean="0">
                          <a:solidFill>
                            <a:schemeClr val="tx1"/>
                          </a:solidFill>
                          <a:effectLst/>
                          <a:latin typeface="Arial" pitchFamily="34" charset="0"/>
                          <a:cs typeface="Arial" pitchFamily="34" charset="0"/>
                        </a:rPr>
                        <a:t>.</a:t>
                      </a:r>
                    </a:p>
                  </a:txBody>
                  <a:tcPr marL="63948" marR="63948" marT="0" marB="0" anchor="ctr">
                    <a:solidFill>
                      <a:schemeClr val="accent1">
                        <a:lumMod val="60000"/>
                        <a:lumOff val="40000"/>
                      </a:schemeClr>
                    </a:solidFill>
                  </a:tcPr>
                </a:tc>
              </a:tr>
              <a:tr h="631031">
                <a:tc>
                  <a:txBody>
                    <a:bodyPr/>
                    <a:lstStyle/>
                    <a:p>
                      <a:pPr marL="0" marR="0" lvl="0" indent="0">
                        <a:lnSpc>
                          <a:spcPct val="115000"/>
                        </a:lnSpc>
                        <a:spcBef>
                          <a:spcPts val="0"/>
                        </a:spcBef>
                        <a:spcAft>
                          <a:spcPts val="0"/>
                        </a:spcAft>
                        <a:buFontTx/>
                        <a:buNone/>
                      </a:pPr>
                      <a:r>
                        <a:rPr lang="en-US" sz="2400" dirty="0">
                          <a:solidFill>
                            <a:schemeClr val="tx1"/>
                          </a:solidFill>
                          <a:effectLst/>
                          <a:latin typeface="Arial" pitchFamily="34" charset="0"/>
                          <a:cs typeface="Arial" pitchFamily="34" charset="0"/>
                        </a:rPr>
                        <a:t>I </a:t>
                      </a:r>
                      <a:r>
                        <a:rPr lang="en-US" sz="2400" dirty="0" smtClean="0">
                          <a:solidFill>
                            <a:schemeClr val="tx1"/>
                          </a:solidFill>
                          <a:effectLst/>
                          <a:latin typeface="Arial" pitchFamily="34" charset="0"/>
                          <a:cs typeface="Arial" pitchFamily="34" charset="0"/>
                        </a:rPr>
                        <a:t>am</a:t>
                      </a:r>
                      <a:r>
                        <a:rPr lang="en-US" sz="2400" baseline="0" dirty="0" smtClean="0">
                          <a:solidFill>
                            <a:schemeClr val="tx1"/>
                          </a:solidFill>
                          <a:effectLst/>
                          <a:latin typeface="Arial" pitchFamily="34" charset="0"/>
                          <a:cs typeface="Arial" pitchFamily="34" charset="0"/>
                        </a:rPr>
                        <a:t> excited about reaching </a:t>
                      </a:r>
                      <a:r>
                        <a:rPr lang="en-US" sz="2400" dirty="0" smtClean="0">
                          <a:solidFill>
                            <a:schemeClr val="tx1"/>
                          </a:solidFill>
                          <a:effectLst/>
                          <a:latin typeface="Arial" pitchFamily="34" charset="0"/>
                          <a:cs typeface="Arial" pitchFamily="34" charset="0"/>
                        </a:rPr>
                        <a:t>my </a:t>
                      </a:r>
                      <a:r>
                        <a:rPr lang="en-US" sz="2400" dirty="0">
                          <a:solidFill>
                            <a:schemeClr val="tx1"/>
                          </a:solidFill>
                          <a:effectLst/>
                          <a:latin typeface="Arial" pitchFamily="34" charset="0"/>
                          <a:cs typeface="Arial" pitchFamily="34" charset="0"/>
                        </a:rPr>
                        <a:t>goals in this class</a:t>
                      </a:r>
                      <a:r>
                        <a:rPr lang="en-US" sz="2400" dirty="0" smtClean="0">
                          <a:solidFill>
                            <a:schemeClr val="tx1"/>
                          </a:solidFill>
                          <a:effectLst/>
                          <a:latin typeface="Arial" pitchFamily="34" charset="0"/>
                          <a:cs typeface="Arial" pitchFamily="34" charset="0"/>
                        </a:rPr>
                        <a:t>.</a:t>
                      </a:r>
                    </a:p>
                  </a:txBody>
                  <a:tcPr marL="63948" marR="63948" marT="0" marB="0" anchor="ctr">
                    <a:solidFill>
                      <a:schemeClr val="accent1">
                        <a:lumMod val="60000"/>
                        <a:lumOff val="40000"/>
                      </a:schemeClr>
                    </a:solidFill>
                  </a:tcPr>
                </a:tc>
              </a:tr>
              <a:tr h="631031">
                <a:tc>
                  <a:txBody>
                    <a:bodyPr/>
                    <a:lstStyle/>
                    <a:p>
                      <a:pPr marL="0" marR="0" lvl="0" indent="0">
                        <a:lnSpc>
                          <a:spcPct val="115000"/>
                        </a:lnSpc>
                        <a:spcBef>
                          <a:spcPts val="0"/>
                        </a:spcBef>
                        <a:spcAft>
                          <a:spcPts val="0"/>
                        </a:spcAft>
                        <a:buFontTx/>
                        <a:buNone/>
                      </a:pPr>
                      <a:r>
                        <a:rPr lang="en-US" sz="2400" dirty="0" smtClean="0">
                          <a:solidFill>
                            <a:schemeClr val="tx1"/>
                          </a:solidFill>
                          <a:effectLst/>
                          <a:latin typeface="Arial" pitchFamily="34" charset="0"/>
                          <a:cs typeface="Arial" pitchFamily="34" charset="0"/>
                        </a:rPr>
                        <a:t>I can find lots of ways around any problem in this class.</a:t>
                      </a:r>
                    </a:p>
                  </a:txBody>
                  <a:tcPr marL="63948" marR="63948" marT="0" marB="0" anchor="ctr">
                    <a:solidFill>
                      <a:schemeClr val="accent1">
                        <a:lumMod val="60000"/>
                        <a:lumOff val="40000"/>
                      </a:schemeClr>
                    </a:solidFill>
                  </a:tcPr>
                </a:tc>
              </a:tr>
              <a:tr h="631031">
                <a:tc>
                  <a:txBody>
                    <a:bodyPr/>
                    <a:lstStyle/>
                    <a:p>
                      <a:pPr marL="0" marR="0" lvl="0" indent="0">
                        <a:lnSpc>
                          <a:spcPct val="115000"/>
                        </a:lnSpc>
                        <a:spcBef>
                          <a:spcPts val="0"/>
                        </a:spcBef>
                        <a:spcAft>
                          <a:spcPts val="0"/>
                        </a:spcAft>
                        <a:buFontTx/>
                        <a:buNone/>
                      </a:pPr>
                      <a:r>
                        <a:rPr lang="en-US" sz="2400" dirty="0" smtClean="0">
                          <a:solidFill>
                            <a:schemeClr val="tx1"/>
                          </a:solidFill>
                          <a:effectLst/>
                          <a:latin typeface="Arial" pitchFamily="34" charset="0"/>
                          <a:cs typeface="Arial" pitchFamily="34" charset="0"/>
                        </a:rPr>
                        <a:t>This</a:t>
                      </a:r>
                      <a:r>
                        <a:rPr lang="en-US" sz="2400" baseline="0" dirty="0" smtClean="0">
                          <a:solidFill>
                            <a:schemeClr val="tx1"/>
                          </a:solidFill>
                          <a:effectLst/>
                          <a:latin typeface="Arial" pitchFamily="34" charset="0"/>
                          <a:cs typeface="Arial" pitchFamily="34" charset="0"/>
                        </a:rPr>
                        <a:t> teacher </a:t>
                      </a:r>
                      <a:r>
                        <a:rPr lang="en-US" sz="2400" dirty="0" smtClean="0">
                          <a:solidFill>
                            <a:schemeClr val="tx1"/>
                          </a:solidFill>
                          <a:effectLst/>
                          <a:latin typeface="Arial" pitchFamily="34" charset="0"/>
                          <a:cs typeface="Arial" pitchFamily="34" charset="0"/>
                        </a:rPr>
                        <a:t>makes me excited about </a:t>
                      </a:r>
                      <a:r>
                        <a:rPr lang="en-US" sz="2400" dirty="0">
                          <a:solidFill>
                            <a:schemeClr val="tx1"/>
                          </a:solidFill>
                          <a:effectLst/>
                          <a:latin typeface="Arial" pitchFamily="34" charset="0"/>
                          <a:cs typeface="Arial" pitchFamily="34" charset="0"/>
                        </a:rPr>
                        <a:t>my </a:t>
                      </a:r>
                      <a:r>
                        <a:rPr lang="en-US" sz="2400" dirty="0" smtClean="0">
                          <a:solidFill>
                            <a:schemeClr val="tx1"/>
                          </a:solidFill>
                          <a:effectLst/>
                          <a:latin typeface="Arial" pitchFamily="34" charset="0"/>
                          <a:cs typeface="Arial" pitchFamily="34" charset="0"/>
                        </a:rPr>
                        <a:t>future.</a:t>
                      </a:r>
                    </a:p>
                  </a:txBody>
                  <a:tcPr marL="63948" marR="63948" marT="0" marB="0"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427840502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smtClean="0"/>
              <a:t>Four P’s of Measures</a:t>
            </a:r>
            <a:endParaRPr lang="en-US" dirty="0"/>
          </a:p>
        </p:txBody>
      </p:sp>
      <p:sp>
        <p:nvSpPr>
          <p:cNvPr id="3" name="Content Placeholder 2"/>
          <p:cNvSpPr>
            <a:spLocks noGrp="1"/>
          </p:cNvSpPr>
          <p:nvPr>
            <p:ph sz="quarter" idx="1"/>
          </p:nvPr>
        </p:nvSpPr>
        <p:spPr>
          <a:xfrm>
            <a:off x="612648" y="1295400"/>
            <a:ext cx="8153400" cy="4495800"/>
          </a:xfrm>
        </p:spPr>
        <p:txBody>
          <a:bodyPr/>
          <a:lstStyle/>
          <a:p>
            <a:r>
              <a:rPr lang="en-US" b="1" dirty="0" smtClean="0"/>
              <a:t>Performance Measures</a:t>
            </a:r>
          </a:p>
          <a:p>
            <a:pPr>
              <a:buNone/>
            </a:pPr>
            <a:r>
              <a:rPr lang="en-US" i="1" dirty="0" smtClean="0"/>
              <a:t>	Definition</a:t>
            </a:r>
            <a:r>
              <a:rPr lang="en-US" dirty="0" smtClean="0"/>
              <a:t>: Measures that assess educational outcomes resulting from  activities, processes, and practices.</a:t>
            </a:r>
          </a:p>
          <a:p>
            <a:pPr lvl="1"/>
            <a:r>
              <a:rPr lang="en-US" dirty="0" smtClean="0"/>
              <a:t>Examples:</a:t>
            </a:r>
          </a:p>
          <a:p>
            <a:pPr lvl="2"/>
            <a:r>
              <a:rPr lang="en-US" sz="2000" dirty="0" smtClean="0"/>
              <a:t>Achievement scores</a:t>
            </a:r>
            <a:endParaRPr lang="en-US" dirty="0" smtClean="0"/>
          </a:p>
          <a:p>
            <a:pPr lvl="2"/>
            <a:r>
              <a:rPr lang="en-US" sz="2000" dirty="0" smtClean="0"/>
              <a:t>Growth or value-added</a:t>
            </a:r>
            <a:endParaRPr lang="en-US" dirty="0" smtClean="0"/>
          </a:p>
          <a:p>
            <a:pPr lvl="2"/>
            <a:r>
              <a:rPr lang="en-US" sz="2000" dirty="0"/>
              <a:t>Student Learning Outcomes (SLO</a:t>
            </a:r>
            <a:r>
              <a:rPr lang="en-US" sz="2000" dirty="0" smtClean="0"/>
              <a:t>)</a:t>
            </a:r>
          </a:p>
          <a:p>
            <a:pPr lvl="2"/>
            <a:r>
              <a:rPr lang="en-US" sz="2000" dirty="0" smtClean="0"/>
              <a:t>Graduation rates</a:t>
            </a:r>
            <a:endParaRPr lang="en-US" dirty="0" smtClean="0"/>
          </a:p>
          <a:p>
            <a:pPr lvl="2"/>
            <a:r>
              <a:rPr lang="en-US" sz="2000" dirty="0" smtClean="0"/>
              <a:t>College placement exams (e.g., ACT/SAT)</a:t>
            </a:r>
            <a:endParaRPr lang="en-US" dirty="0" smtClean="0"/>
          </a:p>
        </p:txBody>
      </p:sp>
    </p:spTree>
    <p:extLst>
      <p:ext uri="{BB962C8B-B14F-4D97-AF65-F5344CB8AC3E}">
        <p14:creationId xmlns:p14="http://schemas.microsoft.com/office/powerpoint/2010/main" val="221246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vs. Misleading</a:t>
            </a:r>
            <a:endParaRPr lang="en-US" dirty="0"/>
          </a:p>
        </p:txBody>
      </p:sp>
      <p:sp>
        <p:nvSpPr>
          <p:cNvPr id="3" name="Content Placeholder 2"/>
          <p:cNvSpPr>
            <a:spLocks noGrp="1"/>
          </p:cNvSpPr>
          <p:nvPr>
            <p:ph sz="quarter" idx="1"/>
          </p:nvPr>
        </p:nvSpPr>
        <p:spPr/>
        <p:txBody>
          <a:bodyPr/>
          <a:lstStyle/>
          <a:p>
            <a:r>
              <a:rPr lang="en-US" dirty="0" smtClean="0"/>
              <a:t>Why not achievement alone?</a:t>
            </a:r>
          </a:p>
          <a:p>
            <a:endParaRPr lang="en-US" dirty="0"/>
          </a:p>
          <a:p>
            <a:r>
              <a:rPr lang="en-US" dirty="0" smtClean="0"/>
              <a:t>Who needs value-added measures?</a:t>
            </a:r>
            <a:endParaRPr lang="en-US" dirty="0"/>
          </a:p>
        </p:txBody>
      </p:sp>
    </p:spTree>
    <p:extLst>
      <p:ext uri="{BB962C8B-B14F-4D97-AF65-F5344CB8AC3E}">
        <p14:creationId xmlns:p14="http://schemas.microsoft.com/office/powerpoint/2010/main" val="304235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228600"/>
            <a:ext cx="8991600" cy="990600"/>
          </a:xfrm>
        </p:spPr>
        <p:txBody>
          <a:bodyPr/>
          <a:lstStyle/>
          <a:p>
            <a:r>
              <a:rPr lang="en-US" smtClean="0">
                <a:latin typeface="Arial Black" pitchFamily="34" charset="0"/>
                <a:ea typeface="ＭＳ Ｐゴシック" pitchFamily="34" charset="-128"/>
                <a:cs typeface="Arial Black" pitchFamily="34" charset="0"/>
              </a:rPr>
              <a:t>Lunchtime Keynote:  Learning Outcomes</a:t>
            </a:r>
          </a:p>
        </p:txBody>
      </p:sp>
      <p:sp>
        <p:nvSpPr>
          <p:cNvPr id="3" name="Content Placeholder 2"/>
          <p:cNvSpPr>
            <a:spLocks noGrp="1"/>
          </p:cNvSpPr>
          <p:nvPr>
            <p:ph sz="quarter" idx="1"/>
          </p:nvPr>
        </p:nvSpPr>
        <p:spPr>
          <a:xfrm>
            <a:off x="612775" y="1600200"/>
            <a:ext cx="8153400" cy="4495800"/>
          </a:xfrm>
        </p:spPr>
        <p:txBody>
          <a:bodyPr/>
          <a:lstStyle/>
          <a:p>
            <a:pPr>
              <a:spcBef>
                <a:spcPts val="1200"/>
              </a:spcBef>
              <a:spcAft>
                <a:spcPts val="1200"/>
              </a:spcAft>
            </a:pPr>
            <a:r>
              <a:rPr lang="en-US" smtClean="0">
                <a:latin typeface="Arial" charset="0"/>
                <a:ea typeface="ＭＳ Ｐゴシック" pitchFamily="34" charset="-128"/>
                <a:cs typeface="Arial" charset="0"/>
              </a:rPr>
              <a:t>Not just an excuse to pay for lunch.  </a:t>
            </a:r>
          </a:p>
          <a:p>
            <a:pPr>
              <a:spcBef>
                <a:spcPts val="1200"/>
              </a:spcBef>
              <a:spcAft>
                <a:spcPts val="1200"/>
              </a:spcAft>
            </a:pPr>
            <a:r>
              <a:rPr lang="en-US" smtClean="0">
                <a:latin typeface="Arial" charset="0"/>
                <a:ea typeface="ＭＳ Ｐゴシック" pitchFamily="34" charset="-128"/>
                <a:cs typeface="Arial" charset="0"/>
              </a:rPr>
              <a:t>Entertain you a bit.</a:t>
            </a:r>
          </a:p>
          <a:p>
            <a:pPr>
              <a:spcBef>
                <a:spcPts val="1200"/>
              </a:spcBef>
              <a:spcAft>
                <a:spcPts val="1200"/>
              </a:spcAft>
            </a:pPr>
            <a:r>
              <a:rPr lang="en-US" smtClean="0">
                <a:latin typeface="Arial" charset="0"/>
                <a:ea typeface="ＭＳ Ｐゴシック" pitchFamily="34" charset="-128"/>
                <a:cs typeface="Arial" charset="0"/>
              </a:rPr>
              <a:t>Stimulate your thinking.</a:t>
            </a:r>
          </a:p>
          <a:p>
            <a:pPr>
              <a:spcBef>
                <a:spcPts val="1200"/>
              </a:spcBef>
              <a:spcAft>
                <a:spcPts val="1200"/>
              </a:spcAft>
            </a:pPr>
            <a:r>
              <a:rPr lang="en-US" smtClean="0">
                <a:latin typeface="Arial" charset="0"/>
                <a:ea typeface="ＭＳ Ｐゴシック" pitchFamily="34" charset="-128"/>
                <a:cs typeface="Arial" charset="0"/>
              </a:rPr>
              <a:t>Leave you with a little learning.</a:t>
            </a:r>
          </a:p>
          <a:p>
            <a:pPr>
              <a:spcBef>
                <a:spcPts val="1200"/>
              </a:spcBef>
              <a:spcAft>
                <a:spcPts val="1200"/>
              </a:spcAft>
            </a:pPr>
            <a:r>
              <a:rPr lang="en-US" smtClean="0">
                <a:latin typeface="Arial" charset="0"/>
                <a:ea typeface="ＭＳ Ｐゴシック" pitchFamily="34" charset="-128"/>
                <a:cs typeface="Arial" charset="0"/>
              </a:rPr>
              <a:t>Make you feel like this is worth it.</a:t>
            </a:r>
          </a:p>
          <a:p>
            <a:endParaRPr lang="en-US"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69066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935788" y="4903788"/>
            <a:ext cx="2208212" cy="195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3" name="Rectangle 2"/>
          <p:cNvSpPr/>
          <p:nvPr/>
        </p:nvSpPr>
        <p:spPr>
          <a:xfrm>
            <a:off x="1549400" y="2413000"/>
            <a:ext cx="6994525" cy="2014538"/>
          </a:xfrm>
          <a:prstGeom prst="rect">
            <a:avLst/>
          </a:prstGeom>
          <a:solidFill>
            <a:srgbClr val="73C05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 name="Rectangle 3"/>
          <p:cNvSpPr/>
          <p:nvPr/>
        </p:nvSpPr>
        <p:spPr>
          <a:xfrm>
            <a:off x="1549400" y="4438650"/>
            <a:ext cx="6994525" cy="1606550"/>
          </a:xfrm>
          <a:prstGeom prst="rect">
            <a:avLst/>
          </a:prstGeom>
          <a:solidFill>
            <a:srgbClr val="FF0033">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5365" name="Title 1"/>
          <p:cNvSpPr>
            <a:spLocks noGrp="1"/>
          </p:cNvSpPr>
          <p:nvPr>
            <p:ph type="title"/>
          </p:nvPr>
        </p:nvSpPr>
        <p:spPr>
          <a:xfrm>
            <a:off x="484188" y="192088"/>
            <a:ext cx="8229600" cy="1143000"/>
          </a:xfrm>
        </p:spPr>
        <p:txBody>
          <a:bodyPr/>
          <a:lstStyle/>
          <a:p>
            <a:r>
              <a:rPr lang="en-US" smtClean="0">
                <a:latin typeface="Arial Black" pitchFamily="34" charset="0"/>
                <a:ea typeface="ＭＳ Ｐゴシック" pitchFamily="34" charset="-128"/>
                <a:cs typeface="Arial Black" pitchFamily="34" charset="0"/>
              </a:rPr>
              <a:t>Exploring Achievement by Grade</a:t>
            </a:r>
          </a:p>
        </p:txBody>
      </p:sp>
      <p:graphicFrame>
        <p:nvGraphicFramePr>
          <p:cNvPr id="5" name="Content Placeholder 3"/>
          <p:cNvGraphicFramePr>
            <a:graphicFrameLocks/>
          </p:cNvGraphicFramePr>
          <p:nvPr/>
        </p:nvGraphicFramePr>
        <p:xfrm>
          <a:off x="517772" y="1426027"/>
          <a:ext cx="8153400" cy="5129151"/>
        </p:xfrm>
        <a:graphic>
          <a:graphicData uri="http://schemas.openxmlformats.org/drawingml/2006/chart">
            <c:chart xmlns:c="http://schemas.openxmlformats.org/drawingml/2006/chart" xmlns:r="http://schemas.openxmlformats.org/officeDocument/2006/relationships" r:id="rId3"/>
          </a:graphicData>
        </a:graphic>
      </p:graphicFrame>
      <p:grpSp>
        <p:nvGrpSpPr>
          <p:cNvPr id="15367" name="Group 28"/>
          <p:cNvGrpSpPr>
            <a:grpSpLocks/>
          </p:cNvGrpSpPr>
          <p:nvPr/>
        </p:nvGrpSpPr>
        <p:grpSpPr bwMode="auto">
          <a:xfrm>
            <a:off x="1944688" y="2981325"/>
            <a:ext cx="6191250" cy="1497013"/>
            <a:chOff x="1945160" y="2980706"/>
            <a:chExt cx="6190756" cy="1498105"/>
          </a:xfrm>
        </p:grpSpPr>
        <p:sp>
          <p:nvSpPr>
            <p:cNvPr id="7" name="5-Point Star 6"/>
            <p:cNvSpPr/>
            <p:nvPr/>
          </p:nvSpPr>
          <p:spPr>
            <a:xfrm>
              <a:off x="1945160" y="3876709"/>
              <a:ext cx="214295"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5-Point Star 7"/>
            <p:cNvSpPr/>
            <p:nvPr/>
          </p:nvSpPr>
          <p:spPr>
            <a:xfrm>
              <a:off x="2954729" y="4288172"/>
              <a:ext cx="212708" cy="190639"/>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5-Point Star 8"/>
            <p:cNvSpPr/>
            <p:nvPr/>
          </p:nvSpPr>
          <p:spPr>
            <a:xfrm>
              <a:off x="3930964" y="2980706"/>
              <a:ext cx="214296" cy="190639"/>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5-Point Star 9"/>
            <p:cNvSpPr/>
            <p:nvPr/>
          </p:nvSpPr>
          <p:spPr>
            <a:xfrm>
              <a:off x="4950057" y="3571687"/>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5-Point Star 10"/>
            <p:cNvSpPr/>
            <p:nvPr/>
          </p:nvSpPr>
          <p:spPr>
            <a:xfrm>
              <a:off x="5912005" y="3450949"/>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5-Point Star 11"/>
            <p:cNvSpPr/>
            <p:nvPr/>
          </p:nvSpPr>
          <p:spPr>
            <a:xfrm>
              <a:off x="7921620" y="3584396"/>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7" name="Straight Connector 16"/>
            <p:cNvSpPr/>
            <p:nvPr/>
          </p:nvSpPr>
          <p:spPr>
            <a:xfrm>
              <a:off x="2203901" y="3937078"/>
              <a:ext cx="679396" cy="413051"/>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3" name="5-Point Star 22"/>
            <p:cNvSpPr/>
            <p:nvPr/>
          </p:nvSpPr>
          <p:spPr>
            <a:xfrm>
              <a:off x="6921575" y="3800454"/>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4" name="Straight Connector 23"/>
            <p:cNvSpPr/>
            <p:nvPr/>
          </p:nvSpPr>
          <p:spPr>
            <a:xfrm flipV="1">
              <a:off x="3232519" y="3041075"/>
              <a:ext cx="603202" cy="1302700"/>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5" name="Straight Connector 24"/>
            <p:cNvSpPr/>
            <p:nvPr/>
          </p:nvSpPr>
          <p:spPr>
            <a:xfrm>
              <a:off x="4210341" y="3034720"/>
              <a:ext cx="673046" cy="590981"/>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6" name="Straight Connector 25"/>
            <p:cNvSpPr/>
            <p:nvPr/>
          </p:nvSpPr>
          <p:spPr>
            <a:xfrm flipV="1">
              <a:off x="5219911" y="3511318"/>
              <a:ext cx="628600" cy="114383"/>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7" name="Straight Connector 26"/>
            <p:cNvSpPr/>
            <p:nvPr/>
          </p:nvSpPr>
          <p:spPr>
            <a:xfrm>
              <a:off x="6185034" y="3511318"/>
              <a:ext cx="673046" cy="343150"/>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8" name="Straight Connector 27"/>
            <p:cNvSpPr/>
            <p:nvPr/>
          </p:nvSpPr>
          <p:spPr>
            <a:xfrm flipV="1">
              <a:off x="7213652" y="3638410"/>
              <a:ext cx="647648" cy="216057"/>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grpSp>
    </p:spTree>
    <p:extLst>
      <p:ext uri="{BB962C8B-B14F-4D97-AF65-F5344CB8AC3E}">
        <p14:creationId xmlns:p14="http://schemas.microsoft.com/office/powerpoint/2010/main" val="124984372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935788" y="4903788"/>
            <a:ext cx="2208212" cy="195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3" name="Rectangle 2"/>
          <p:cNvSpPr/>
          <p:nvPr/>
        </p:nvSpPr>
        <p:spPr>
          <a:xfrm>
            <a:off x="1549400" y="2413000"/>
            <a:ext cx="6994525" cy="2014538"/>
          </a:xfrm>
          <a:prstGeom prst="rect">
            <a:avLst/>
          </a:prstGeom>
          <a:solidFill>
            <a:srgbClr val="73C05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 name="Rectangle 3"/>
          <p:cNvSpPr/>
          <p:nvPr/>
        </p:nvSpPr>
        <p:spPr>
          <a:xfrm>
            <a:off x="1549400" y="4438650"/>
            <a:ext cx="6994525" cy="1606550"/>
          </a:xfrm>
          <a:prstGeom prst="rect">
            <a:avLst/>
          </a:prstGeom>
          <a:solidFill>
            <a:srgbClr val="FF0033">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6389" name="Title 1"/>
          <p:cNvSpPr>
            <a:spLocks noGrp="1"/>
          </p:cNvSpPr>
          <p:nvPr>
            <p:ph type="title"/>
          </p:nvPr>
        </p:nvSpPr>
        <p:spPr>
          <a:xfrm>
            <a:off x="484188" y="0"/>
            <a:ext cx="8229600" cy="1143000"/>
          </a:xfrm>
        </p:spPr>
        <p:txBody>
          <a:bodyPr/>
          <a:lstStyle/>
          <a:p>
            <a:r>
              <a:rPr lang="en-US" smtClean="0">
                <a:latin typeface="Arial Black" pitchFamily="34" charset="0"/>
                <a:ea typeface="ＭＳ Ｐゴシック" pitchFamily="34" charset="-128"/>
                <a:cs typeface="Arial Black" pitchFamily="34" charset="0"/>
              </a:rPr>
              <a:t>Statewide Mean Scale Score</a:t>
            </a:r>
          </a:p>
        </p:txBody>
      </p:sp>
      <p:graphicFrame>
        <p:nvGraphicFramePr>
          <p:cNvPr id="5" name="Content Placeholder 3"/>
          <p:cNvGraphicFramePr>
            <a:graphicFrameLocks/>
          </p:cNvGraphicFramePr>
          <p:nvPr/>
        </p:nvGraphicFramePr>
        <p:xfrm>
          <a:off x="517772" y="1426027"/>
          <a:ext cx="8153400" cy="512915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46"/>
          <p:cNvGrpSpPr>
            <a:grpSpLocks/>
          </p:cNvGrpSpPr>
          <p:nvPr/>
        </p:nvGrpSpPr>
        <p:grpSpPr bwMode="auto">
          <a:xfrm>
            <a:off x="2070100" y="2667000"/>
            <a:ext cx="5956300" cy="2120900"/>
            <a:chOff x="2070100" y="2667000"/>
            <a:chExt cx="5956300" cy="2120900"/>
          </a:xfrm>
        </p:grpSpPr>
        <p:cxnSp>
          <p:nvCxnSpPr>
            <p:cNvPr id="29" name="Straight Arrow Connector 28"/>
            <p:cNvCxnSpPr/>
            <p:nvPr/>
          </p:nvCxnSpPr>
          <p:spPr>
            <a:xfrm>
              <a:off x="2070100" y="3638550"/>
              <a:ext cx="946150" cy="114935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060700" y="2667000"/>
              <a:ext cx="958850" cy="211455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76700" y="2673350"/>
              <a:ext cx="933450" cy="76200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48250" y="3422650"/>
              <a:ext cx="977900" cy="31750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070600" y="3581400"/>
              <a:ext cx="965200" cy="15240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086600" y="3454400"/>
              <a:ext cx="939800" cy="127000"/>
            </a:xfrm>
            <a:prstGeom prst="straightConnector1">
              <a:avLst/>
            </a:prstGeom>
            <a:ln>
              <a:solidFill>
                <a:srgbClr val="FF003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842156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935788" y="4903788"/>
            <a:ext cx="2208212" cy="195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3" name="Rectangle 2"/>
          <p:cNvSpPr/>
          <p:nvPr/>
        </p:nvSpPr>
        <p:spPr>
          <a:xfrm>
            <a:off x="1549400" y="2413000"/>
            <a:ext cx="6994525" cy="2014538"/>
          </a:xfrm>
          <a:prstGeom prst="rect">
            <a:avLst/>
          </a:prstGeom>
          <a:solidFill>
            <a:srgbClr val="73C05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 name="Rectangle 3"/>
          <p:cNvSpPr/>
          <p:nvPr/>
        </p:nvSpPr>
        <p:spPr>
          <a:xfrm>
            <a:off x="1549400" y="4438650"/>
            <a:ext cx="6994525" cy="1606550"/>
          </a:xfrm>
          <a:prstGeom prst="rect">
            <a:avLst/>
          </a:prstGeom>
          <a:solidFill>
            <a:srgbClr val="FF0033">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7413" name="Title 1"/>
          <p:cNvSpPr>
            <a:spLocks noGrp="1"/>
          </p:cNvSpPr>
          <p:nvPr>
            <p:ph type="title"/>
          </p:nvPr>
        </p:nvSpPr>
        <p:spPr>
          <a:xfrm>
            <a:off x="384175" y="152400"/>
            <a:ext cx="8418513" cy="1143000"/>
          </a:xfrm>
        </p:spPr>
        <p:txBody>
          <a:bodyPr/>
          <a:lstStyle/>
          <a:p>
            <a:r>
              <a:rPr lang="en-US" smtClean="0">
                <a:latin typeface="Arial Black" pitchFamily="34" charset="0"/>
                <a:ea typeface="ＭＳ Ｐゴシック" pitchFamily="34" charset="-128"/>
                <a:cs typeface="Arial Black" pitchFamily="34" charset="0"/>
              </a:rPr>
              <a:t>My School Compared to State</a:t>
            </a:r>
          </a:p>
        </p:txBody>
      </p:sp>
      <p:graphicFrame>
        <p:nvGraphicFramePr>
          <p:cNvPr id="5" name="Content Placeholder 3"/>
          <p:cNvGraphicFramePr>
            <a:graphicFrameLocks/>
          </p:cNvGraphicFramePr>
          <p:nvPr/>
        </p:nvGraphicFramePr>
        <p:xfrm>
          <a:off x="517772" y="1426027"/>
          <a:ext cx="8153400" cy="5129151"/>
        </p:xfrm>
        <a:graphic>
          <a:graphicData uri="http://schemas.openxmlformats.org/drawingml/2006/chart">
            <c:chart xmlns:c="http://schemas.openxmlformats.org/drawingml/2006/chart" xmlns:r="http://schemas.openxmlformats.org/officeDocument/2006/relationships" r:id="rId3"/>
          </a:graphicData>
        </a:graphic>
      </p:graphicFrame>
      <p:sp>
        <p:nvSpPr>
          <p:cNvPr id="6" name="5-Point Star 5"/>
          <p:cNvSpPr/>
          <p:nvPr/>
        </p:nvSpPr>
        <p:spPr>
          <a:xfrm>
            <a:off x="2543175" y="371475"/>
            <a:ext cx="212725" cy="1905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grpSp>
        <p:nvGrpSpPr>
          <p:cNvPr id="17416" name="Group 28"/>
          <p:cNvGrpSpPr>
            <a:grpSpLocks/>
          </p:cNvGrpSpPr>
          <p:nvPr/>
        </p:nvGrpSpPr>
        <p:grpSpPr bwMode="auto">
          <a:xfrm>
            <a:off x="1944688" y="2981325"/>
            <a:ext cx="6191250" cy="1497013"/>
            <a:chOff x="1945160" y="2980706"/>
            <a:chExt cx="6190756" cy="1498105"/>
          </a:xfrm>
        </p:grpSpPr>
        <p:sp>
          <p:nvSpPr>
            <p:cNvPr id="7" name="5-Point Star 6"/>
            <p:cNvSpPr/>
            <p:nvPr/>
          </p:nvSpPr>
          <p:spPr>
            <a:xfrm>
              <a:off x="1945160" y="3876709"/>
              <a:ext cx="214295"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5-Point Star 7"/>
            <p:cNvSpPr/>
            <p:nvPr/>
          </p:nvSpPr>
          <p:spPr>
            <a:xfrm>
              <a:off x="2954729" y="4288172"/>
              <a:ext cx="212708" cy="190639"/>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5-Point Star 8"/>
            <p:cNvSpPr/>
            <p:nvPr/>
          </p:nvSpPr>
          <p:spPr>
            <a:xfrm>
              <a:off x="3930964" y="2980706"/>
              <a:ext cx="214296" cy="190639"/>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5-Point Star 9"/>
            <p:cNvSpPr/>
            <p:nvPr/>
          </p:nvSpPr>
          <p:spPr>
            <a:xfrm>
              <a:off x="4950057" y="3571687"/>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5-Point Star 10"/>
            <p:cNvSpPr/>
            <p:nvPr/>
          </p:nvSpPr>
          <p:spPr>
            <a:xfrm>
              <a:off x="5912005" y="3450949"/>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2" name="5-Point Star 11"/>
            <p:cNvSpPr/>
            <p:nvPr/>
          </p:nvSpPr>
          <p:spPr>
            <a:xfrm>
              <a:off x="7921620" y="3584396"/>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7" name="Straight Connector 16"/>
            <p:cNvSpPr/>
            <p:nvPr/>
          </p:nvSpPr>
          <p:spPr>
            <a:xfrm>
              <a:off x="2203901" y="3937078"/>
              <a:ext cx="679396" cy="413051"/>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3" name="5-Point Star 22"/>
            <p:cNvSpPr/>
            <p:nvPr/>
          </p:nvSpPr>
          <p:spPr>
            <a:xfrm>
              <a:off x="6921575" y="3800454"/>
              <a:ext cx="214296" cy="18905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4" name="Straight Connector 23"/>
            <p:cNvSpPr/>
            <p:nvPr/>
          </p:nvSpPr>
          <p:spPr>
            <a:xfrm flipV="1">
              <a:off x="3232519" y="3041075"/>
              <a:ext cx="603202" cy="1302700"/>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5" name="Straight Connector 24"/>
            <p:cNvSpPr/>
            <p:nvPr/>
          </p:nvSpPr>
          <p:spPr>
            <a:xfrm>
              <a:off x="4210341" y="3034720"/>
              <a:ext cx="673046" cy="590981"/>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6" name="Straight Connector 25"/>
            <p:cNvSpPr/>
            <p:nvPr/>
          </p:nvSpPr>
          <p:spPr>
            <a:xfrm flipV="1">
              <a:off x="5219911" y="3511318"/>
              <a:ext cx="628600" cy="114383"/>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7" name="Straight Connector 26"/>
            <p:cNvSpPr/>
            <p:nvPr/>
          </p:nvSpPr>
          <p:spPr>
            <a:xfrm>
              <a:off x="6185034" y="3511318"/>
              <a:ext cx="673046" cy="343150"/>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sp>
          <p:nvSpPr>
            <p:cNvPr id="28" name="Straight Connector 27"/>
            <p:cNvSpPr/>
            <p:nvPr/>
          </p:nvSpPr>
          <p:spPr>
            <a:xfrm flipV="1">
              <a:off x="7213652" y="3638410"/>
              <a:ext cx="647648" cy="216057"/>
            </a:xfrm>
            <a:prstGeom prst="line">
              <a:avLst/>
            </a:prstGeom>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dirty="0">
                <a:latin typeface="+mj-lt"/>
              </a:endParaRPr>
            </a:p>
          </p:txBody>
        </p:sp>
      </p:grpSp>
    </p:spTree>
    <p:extLst>
      <p:ext uri="{BB962C8B-B14F-4D97-AF65-F5344CB8AC3E}">
        <p14:creationId xmlns:p14="http://schemas.microsoft.com/office/powerpoint/2010/main" val="1532683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a:xfrm>
            <a:off x="685800" y="1333500"/>
            <a:ext cx="8153400" cy="4660900"/>
          </a:xfrm>
        </p:spPr>
        <p:txBody>
          <a:bodyPr/>
          <a:lstStyle/>
          <a:p>
            <a:pPr>
              <a:spcBef>
                <a:spcPct val="50000"/>
              </a:spcBef>
            </a:pPr>
            <a:r>
              <a:rPr lang="en-US" smtClean="0">
                <a:latin typeface="Arial" charset="0"/>
                <a:ea typeface="ＭＳ Ｐゴシック" pitchFamily="34" charset="-128"/>
                <a:cs typeface="Arial" charset="0"/>
              </a:rPr>
              <a:t>Value-added models measure the influence of schools or teachers on the academic growth rates of students.</a:t>
            </a:r>
          </a:p>
          <a:p>
            <a:pPr>
              <a:spcBef>
                <a:spcPct val="50000"/>
              </a:spcBef>
            </a:pPr>
            <a:r>
              <a:rPr lang="en-US" smtClean="0">
                <a:latin typeface="Arial" charset="0"/>
                <a:ea typeface="ＭＳ Ｐゴシック" pitchFamily="34" charset="-128"/>
                <a:cs typeface="Arial" charset="0"/>
              </a:rPr>
              <a:t>Value-added compares the change in achievement of a group of students from one year to the next to an expected (mathematically predicted) performance level based on prior their achievement history and other potential influences.</a:t>
            </a:r>
          </a:p>
          <a:p>
            <a:pPr>
              <a:spcBef>
                <a:spcPct val="50000"/>
              </a:spcBef>
            </a:pPr>
            <a:endParaRPr lang="en-US" sz="2400" smtClean="0">
              <a:latin typeface="Arial" charset="0"/>
              <a:ea typeface="ＭＳ Ｐゴシック" pitchFamily="34" charset="-128"/>
              <a:cs typeface="Arial" charset="0"/>
            </a:endParaRPr>
          </a:p>
        </p:txBody>
      </p:sp>
      <p:sp>
        <p:nvSpPr>
          <p:cNvPr id="18435" name="Title 1"/>
          <p:cNvSpPr>
            <a:spLocks noGrp="1"/>
          </p:cNvSpPr>
          <p:nvPr>
            <p:ph type="title"/>
          </p:nvPr>
        </p:nvSpPr>
        <p:spPr>
          <a:xfrm>
            <a:off x="609600" y="381000"/>
            <a:ext cx="8153400" cy="838200"/>
          </a:xfrm>
        </p:spPr>
        <p:txBody>
          <a:bodyPr/>
          <a:lstStyle/>
          <a:p>
            <a:r>
              <a:rPr lang="en-US" smtClean="0">
                <a:latin typeface="Arial Black" pitchFamily="34" charset="0"/>
                <a:ea typeface="ＭＳ Ｐゴシック" pitchFamily="34" charset="-128"/>
                <a:cs typeface="Arial Black" pitchFamily="34" charset="0"/>
              </a:rPr>
              <a:t>Value-Added</a:t>
            </a:r>
            <a:endParaRPr lang="en-US" sz="2400" smtClean="0">
              <a:latin typeface="Arial Black" pitchFamily="34" charset="0"/>
              <a:ea typeface="ＭＳ Ｐゴシック" pitchFamily="34" charset="-128"/>
              <a:cs typeface="Arial Black" pitchFamily="34" charset="0"/>
            </a:endParaRPr>
          </a:p>
        </p:txBody>
      </p:sp>
    </p:spTree>
    <p:extLst>
      <p:ext uri="{BB962C8B-B14F-4D97-AF65-F5344CB8AC3E}">
        <p14:creationId xmlns:p14="http://schemas.microsoft.com/office/powerpoint/2010/main" val="4057385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7013" y="152400"/>
            <a:ext cx="8686800" cy="838200"/>
          </a:xfrm>
        </p:spPr>
        <p:txBody>
          <a:bodyPr/>
          <a:lstStyle/>
          <a:p>
            <a:r>
              <a:rPr lang="en-US" dirty="0" smtClean="0">
                <a:latin typeface="Arial Black" pitchFamily="34" charset="0"/>
                <a:ea typeface="ＭＳ Ｐゴシック" pitchFamily="34" charset="-128"/>
                <a:cs typeface="Arial Black" pitchFamily="34" charset="0"/>
              </a:rPr>
              <a:t>The Power of Two</a:t>
            </a:r>
            <a:endParaRPr lang="en-US" b="1" dirty="0" smtClean="0">
              <a:latin typeface="Arial Black" pitchFamily="34" charset="0"/>
              <a:ea typeface="ＭＳ Ｐゴシック" pitchFamily="34" charset="-128"/>
              <a:cs typeface="Arial" charset="0"/>
            </a:endParaRPr>
          </a:p>
        </p:txBody>
      </p:sp>
      <p:cxnSp>
        <p:nvCxnSpPr>
          <p:cNvPr id="16" name="Straight Connector 15"/>
          <p:cNvCxnSpPr>
            <a:stCxn id="14" idx="0"/>
            <a:endCxn id="14" idx="2"/>
          </p:cNvCxnSpPr>
          <p:nvPr/>
        </p:nvCxnSpPr>
        <p:spPr>
          <a:xfrm rot="16200000" flipH="1">
            <a:off x="917575" y="3814763"/>
            <a:ext cx="3429000" cy="0"/>
          </a:xfrm>
          <a:prstGeom prst="line">
            <a:avLst/>
          </a:prstGeom>
          <a:ln w="50800">
            <a:solidFill>
              <a:srgbClr val="73C05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1"/>
            <a:endCxn id="14" idx="3"/>
          </p:cNvCxnSpPr>
          <p:nvPr/>
        </p:nvCxnSpPr>
        <p:spPr>
          <a:xfrm rot="10800000" flipH="1">
            <a:off x="917575" y="3814763"/>
            <a:ext cx="3429000" cy="0"/>
          </a:xfrm>
          <a:prstGeom prst="line">
            <a:avLst/>
          </a:prstGeom>
          <a:ln w="50800">
            <a:solidFill>
              <a:srgbClr val="3F9AC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17575" y="2100263"/>
            <a:ext cx="3429000" cy="3429000"/>
          </a:xfrm>
          <a:prstGeom prst="rect">
            <a:avLst/>
          </a:prstGeom>
          <a:noFill/>
          <a:ln w="50800">
            <a:solidFill>
              <a:srgbClr val="2462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34" charset="-128"/>
            </a:endParaRPr>
          </a:p>
        </p:txBody>
      </p:sp>
      <p:sp>
        <p:nvSpPr>
          <p:cNvPr id="27654" name="Text Box 13"/>
          <p:cNvSpPr txBox="1">
            <a:spLocks noChangeArrowheads="1"/>
          </p:cNvSpPr>
          <p:nvPr/>
        </p:nvSpPr>
        <p:spPr bwMode="auto">
          <a:xfrm>
            <a:off x="1035050" y="5072063"/>
            <a:ext cx="1482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sz="1400">
                <a:solidFill>
                  <a:srgbClr val="73C05D"/>
                </a:solidFill>
                <a:latin typeface="Arial Black" pitchFamily="34" charset="0"/>
              </a:rPr>
              <a:t>Low </a:t>
            </a:r>
            <a:r>
              <a:rPr lang="en-US" sz="1400">
                <a:solidFill>
                  <a:srgbClr val="73C05D"/>
                </a:solidFill>
              </a:rPr>
              <a:t>Growth</a:t>
            </a:r>
          </a:p>
          <a:p>
            <a:pPr algn="ctr">
              <a:buClr>
                <a:srgbClr val="FF0000"/>
              </a:buClr>
            </a:pPr>
            <a:r>
              <a:rPr lang="en-US" sz="1400">
                <a:solidFill>
                  <a:srgbClr val="3F9AC9"/>
                </a:solidFill>
                <a:latin typeface="Arial Black" pitchFamily="34" charset="0"/>
              </a:rPr>
              <a:t>Low</a:t>
            </a:r>
            <a:r>
              <a:rPr lang="en-US" sz="1400">
                <a:solidFill>
                  <a:srgbClr val="3F9AC9"/>
                </a:solidFill>
              </a:rPr>
              <a:t> Achievement</a:t>
            </a:r>
          </a:p>
        </p:txBody>
      </p:sp>
      <p:sp>
        <p:nvSpPr>
          <p:cNvPr id="27655" name="Text Box 13"/>
          <p:cNvSpPr txBox="1">
            <a:spLocks noChangeArrowheads="1"/>
          </p:cNvSpPr>
          <p:nvPr/>
        </p:nvSpPr>
        <p:spPr bwMode="auto">
          <a:xfrm>
            <a:off x="2736850" y="5072063"/>
            <a:ext cx="1501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sz="1400">
                <a:solidFill>
                  <a:srgbClr val="73C05D"/>
                </a:solidFill>
                <a:latin typeface="Arial Black" pitchFamily="34" charset="0"/>
              </a:rPr>
              <a:t>High </a:t>
            </a:r>
            <a:r>
              <a:rPr lang="en-US" sz="1400">
                <a:solidFill>
                  <a:srgbClr val="73C05D"/>
                </a:solidFill>
              </a:rPr>
              <a:t>Growth</a:t>
            </a:r>
          </a:p>
          <a:p>
            <a:pPr algn="ctr">
              <a:buClr>
                <a:srgbClr val="FF0000"/>
              </a:buClr>
            </a:pPr>
            <a:r>
              <a:rPr lang="en-US" sz="1400">
                <a:solidFill>
                  <a:srgbClr val="3F9AC9"/>
                </a:solidFill>
                <a:latin typeface="Arial Black" pitchFamily="34" charset="0"/>
              </a:rPr>
              <a:t>Low </a:t>
            </a:r>
            <a:r>
              <a:rPr lang="en-US" sz="1400">
                <a:solidFill>
                  <a:srgbClr val="3F9AC9"/>
                </a:solidFill>
              </a:rPr>
              <a:t>Achievement</a:t>
            </a:r>
          </a:p>
        </p:txBody>
      </p:sp>
      <p:sp>
        <p:nvSpPr>
          <p:cNvPr id="27656" name="Text Box 13"/>
          <p:cNvSpPr txBox="1">
            <a:spLocks noChangeArrowheads="1"/>
          </p:cNvSpPr>
          <p:nvPr/>
        </p:nvSpPr>
        <p:spPr bwMode="auto">
          <a:xfrm>
            <a:off x="1023938" y="2117725"/>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sz="1400">
                <a:solidFill>
                  <a:srgbClr val="73C05D"/>
                </a:solidFill>
                <a:latin typeface="Arial Black" pitchFamily="34" charset="0"/>
              </a:rPr>
              <a:t>Low </a:t>
            </a:r>
            <a:r>
              <a:rPr lang="en-US" sz="1400">
                <a:solidFill>
                  <a:srgbClr val="73C05D"/>
                </a:solidFill>
              </a:rPr>
              <a:t>Growth</a:t>
            </a:r>
          </a:p>
          <a:p>
            <a:pPr algn="ctr">
              <a:buClr>
                <a:srgbClr val="FF0000"/>
              </a:buClr>
            </a:pPr>
            <a:r>
              <a:rPr lang="en-US" sz="1400">
                <a:solidFill>
                  <a:srgbClr val="3F9AC9"/>
                </a:solidFill>
                <a:latin typeface="Arial Black" pitchFamily="34" charset="0"/>
              </a:rPr>
              <a:t>High</a:t>
            </a:r>
            <a:r>
              <a:rPr lang="en-US" sz="1400">
                <a:solidFill>
                  <a:srgbClr val="3F9AC9"/>
                </a:solidFill>
              </a:rPr>
              <a:t> Achievement</a:t>
            </a:r>
          </a:p>
        </p:txBody>
      </p:sp>
      <p:sp>
        <p:nvSpPr>
          <p:cNvPr id="27657" name="Text Box 13"/>
          <p:cNvSpPr txBox="1">
            <a:spLocks noChangeArrowheads="1"/>
          </p:cNvSpPr>
          <p:nvPr/>
        </p:nvSpPr>
        <p:spPr bwMode="auto">
          <a:xfrm>
            <a:off x="2735263" y="2117725"/>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sz="1400">
                <a:solidFill>
                  <a:srgbClr val="73C05D"/>
                </a:solidFill>
                <a:latin typeface="Arial Black" pitchFamily="34" charset="0"/>
              </a:rPr>
              <a:t>High </a:t>
            </a:r>
            <a:r>
              <a:rPr lang="en-US" sz="1400">
                <a:solidFill>
                  <a:srgbClr val="73C05D"/>
                </a:solidFill>
              </a:rPr>
              <a:t>Growth</a:t>
            </a:r>
          </a:p>
          <a:p>
            <a:pPr algn="ctr">
              <a:buClr>
                <a:srgbClr val="FF0000"/>
              </a:buClr>
            </a:pPr>
            <a:r>
              <a:rPr lang="en-US" sz="1400">
                <a:solidFill>
                  <a:srgbClr val="3F9AC9"/>
                </a:solidFill>
                <a:latin typeface="Arial Black" pitchFamily="34" charset="0"/>
              </a:rPr>
              <a:t>High</a:t>
            </a:r>
            <a:r>
              <a:rPr lang="en-US" sz="1400">
                <a:solidFill>
                  <a:srgbClr val="3F9AC9"/>
                </a:solidFill>
              </a:rPr>
              <a:t> Achievement</a:t>
            </a:r>
          </a:p>
        </p:txBody>
      </p:sp>
      <p:sp>
        <p:nvSpPr>
          <p:cNvPr id="27658" name="Text Box 13"/>
          <p:cNvSpPr txBox="1">
            <a:spLocks noChangeArrowheads="1"/>
          </p:cNvSpPr>
          <p:nvPr/>
        </p:nvSpPr>
        <p:spPr bwMode="auto">
          <a:xfrm>
            <a:off x="2136775" y="2481263"/>
            <a:ext cx="90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A</a:t>
            </a:r>
            <a:endParaRPr lang="en-US" sz="1600">
              <a:latin typeface="Arial Black" pitchFamily="34" charset="0"/>
            </a:endParaRPr>
          </a:p>
        </p:txBody>
      </p:sp>
      <p:sp>
        <p:nvSpPr>
          <p:cNvPr id="27659" name="Text Box 12"/>
          <p:cNvSpPr txBox="1">
            <a:spLocks noChangeArrowheads="1"/>
          </p:cNvSpPr>
          <p:nvPr/>
        </p:nvSpPr>
        <p:spPr bwMode="auto">
          <a:xfrm>
            <a:off x="3051175" y="4538663"/>
            <a:ext cx="90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B</a:t>
            </a:r>
            <a:endParaRPr lang="en-US" sz="1600">
              <a:latin typeface="Arial Black" pitchFamily="34" charset="0"/>
            </a:endParaRPr>
          </a:p>
        </p:txBody>
      </p:sp>
      <p:sp>
        <p:nvSpPr>
          <p:cNvPr id="27660" name="Text Box 24"/>
          <p:cNvSpPr txBox="1">
            <a:spLocks noChangeArrowheads="1"/>
          </p:cNvSpPr>
          <p:nvPr/>
        </p:nvSpPr>
        <p:spPr bwMode="auto">
          <a:xfrm>
            <a:off x="3089275" y="3548063"/>
            <a:ext cx="90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C</a:t>
            </a:r>
            <a:endParaRPr lang="en-US" sz="1600">
              <a:latin typeface="Arial Black" pitchFamily="34" charset="0"/>
            </a:endParaRPr>
          </a:p>
        </p:txBody>
      </p:sp>
      <p:sp>
        <p:nvSpPr>
          <p:cNvPr id="27661" name="Text Box 16"/>
          <p:cNvSpPr txBox="1">
            <a:spLocks noChangeArrowheads="1"/>
          </p:cNvSpPr>
          <p:nvPr/>
        </p:nvSpPr>
        <p:spPr bwMode="auto">
          <a:xfrm>
            <a:off x="1603375" y="4767263"/>
            <a:ext cx="90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D</a:t>
            </a:r>
            <a:endParaRPr lang="en-US" sz="1600">
              <a:latin typeface="Arial Black" pitchFamily="34" charset="0"/>
            </a:endParaRPr>
          </a:p>
        </p:txBody>
      </p:sp>
      <p:sp>
        <p:nvSpPr>
          <p:cNvPr id="27662" name="Text Box 10"/>
          <p:cNvSpPr txBox="1">
            <a:spLocks noChangeArrowheads="1"/>
          </p:cNvSpPr>
          <p:nvPr/>
        </p:nvSpPr>
        <p:spPr bwMode="auto">
          <a:xfrm>
            <a:off x="2708275" y="4233863"/>
            <a:ext cx="88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F</a:t>
            </a:r>
            <a:endParaRPr lang="en-US" sz="1600">
              <a:latin typeface="Arial Black" pitchFamily="34" charset="0"/>
            </a:endParaRPr>
          </a:p>
        </p:txBody>
      </p:sp>
      <p:sp>
        <p:nvSpPr>
          <p:cNvPr id="27663" name="Text Box 11"/>
          <p:cNvSpPr txBox="1">
            <a:spLocks noChangeArrowheads="1"/>
          </p:cNvSpPr>
          <p:nvPr/>
        </p:nvSpPr>
        <p:spPr bwMode="auto">
          <a:xfrm>
            <a:off x="1603375" y="3090863"/>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H</a:t>
            </a:r>
            <a:endParaRPr lang="en-US" sz="1600">
              <a:latin typeface="Arial Black" pitchFamily="34" charset="0"/>
            </a:endParaRPr>
          </a:p>
        </p:txBody>
      </p:sp>
      <p:sp>
        <p:nvSpPr>
          <p:cNvPr id="27664" name="Text Box 14"/>
          <p:cNvSpPr txBox="1">
            <a:spLocks noChangeArrowheads="1"/>
          </p:cNvSpPr>
          <p:nvPr/>
        </p:nvSpPr>
        <p:spPr bwMode="auto">
          <a:xfrm>
            <a:off x="1520825" y="3811588"/>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K</a:t>
            </a:r>
            <a:endParaRPr lang="en-US" sz="1600">
              <a:latin typeface="Arial Black" pitchFamily="34" charset="0"/>
            </a:endParaRPr>
          </a:p>
        </p:txBody>
      </p:sp>
      <p:sp>
        <p:nvSpPr>
          <p:cNvPr id="27665" name="Text Box 17"/>
          <p:cNvSpPr txBox="1">
            <a:spLocks noChangeArrowheads="1"/>
          </p:cNvSpPr>
          <p:nvPr/>
        </p:nvSpPr>
        <p:spPr bwMode="auto">
          <a:xfrm>
            <a:off x="1374775" y="4157663"/>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G</a:t>
            </a:r>
            <a:endParaRPr lang="en-US" sz="1600">
              <a:latin typeface="Arial Black" pitchFamily="34" charset="0"/>
            </a:endParaRPr>
          </a:p>
        </p:txBody>
      </p:sp>
      <p:sp>
        <p:nvSpPr>
          <p:cNvPr id="27666" name="Text Box 22"/>
          <p:cNvSpPr txBox="1">
            <a:spLocks noChangeArrowheads="1"/>
          </p:cNvSpPr>
          <p:nvPr/>
        </p:nvSpPr>
        <p:spPr bwMode="auto">
          <a:xfrm>
            <a:off x="2759075" y="2908300"/>
            <a:ext cx="88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Clr>
                <a:srgbClr val="FF0000"/>
              </a:buClr>
              <a:buFontTx/>
              <a:buChar char="•"/>
            </a:pPr>
            <a:r>
              <a:rPr lang="en-US" sz="1600" b="1">
                <a:latin typeface="Arial Black" pitchFamily="34" charset="0"/>
              </a:rPr>
              <a:t> </a:t>
            </a:r>
            <a:r>
              <a:rPr lang="en-US" sz="1400"/>
              <a:t>School</a:t>
            </a:r>
            <a:r>
              <a:rPr lang="en-US" sz="1600" b="1"/>
              <a:t> </a:t>
            </a:r>
            <a:r>
              <a:rPr lang="en-US" sz="1400">
                <a:latin typeface="Arial Black" pitchFamily="34" charset="0"/>
              </a:rPr>
              <a:t>J</a:t>
            </a:r>
            <a:endParaRPr lang="en-US" sz="1600">
              <a:latin typeface="Arial Black" pitchFamily="34" charset="0"/>
            </a:endParaRPr>
          </a:p>
        </p:txBody>
      </p:sp>
      <p:cxnSp>
        <p:nvCxnSpPr>
          <p:cNvPr id="38" name="Straight Arrow Connector 37"/>
          <p:cNvCxnSpPr/>
          <p:nvPr/>
        </p:nvCxnSpPr>
        <p:spPr>
          <a:xfrm rot="16200000" flipV="1">
            <a:off x="-339725" y="3814763"/>
            <a:ext cx="2209800" cy="0"/>
          </a:xfrm>
          <a:prstGeom prst="straightConnector1">
            <a:avLst/>
          </a:prstGeom>
          <a:ln w="44450">
            <a:solidFill>
              <a:srgbClr val="3F9AC9"/>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527175" y="5710238"/>
            <a:ext cx="2286000" cy="1587"/>
          </a:xfrm>
          <a:prstGeom prst="straightConnector1">
            <a:avLst/>
          </a:prstGeom>
          <a:ln w="44450">
            <a:solidFill>
              <a:srgbClr val="73C05D"/>
            </a:solidFill>
            <a:tailEnd type="arrow"/>
          </a:ln>
        </p:spPr>
        <p:style>
          <a:lnRef idx="1">
            <a:schemeClr val="accent1"/>
          </a:lnRef>
          <a:fillRef idx="0">
            <a:schemeClr val="accent1"/>
          </a:fillRef>
          <a:effectRef idx="0">
            <a:schemeClr val="accent1"/>
          </a:effectRef>
          <a:fontRef idx="minor">
            <a:schemeClr val="tx1"/>
          </a:fontRef>
        </p:style>
      </p:cxnSp>
      <p:sp>
        <p:nvSpPr>
          <p:cNvPr id="27669" name="Text Box 13"/>
          <p:cNvSpPr txBox="1">
            <a:spLocks noChangeArrowheads="1"/>
          </p:cNvSpPr>
          <p:nvPr/>
        </p:nvSpPr>
        <p:spPr bwMode="auto">
          <a:xfrm rot="-5400000">
            <a:off x="-295275" y="3684588"/>
            <a:ext cx="161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a:solidFill>
                  <a:srgbClr val="3F9AC9"/>
                </a:solidFill>
                <a:latin typeface="Arial Black" pitchFamily="34" charset="0"/>
              </a:rPr>
              <a:t>Achievemen</a:t>
            </a:r>
            <a:r>
              <a:rPr lang="en-US" sz="1400">
                <a:solidFill>
                  <a:srgbClr val="3F9AC9"/>
                </a:solidFill>
                <a:latin typeface="Arial Black" pitchFamily="34" charset="0"/>
              </a:rPr>
              <a:t>t</a:t>
            </a:r>
          </a:p>
        </p:txBody>
      </p:sp>
      <p:sp>
        <p:nvSpPr>
          <p:cNvPr id="27670" name="Text Box 13"/>
          <p:cNvSpPr txBox="1">
            <a:spLocks noChangeArrowheads="1"/>
          </p:cNvSpPr>
          <p:nvPr/>
        </p:nvSpPr>
        <p:spPr bwMode="auto">
          <a:xfrm>
            <a:off x="1343025" y="5799138"/>
            <a:ext cx="2582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Clr>
                <a:srgbClr val="FF0000"/>
              </a:buClr>
            </a:pPr>
            <a:r>
              <a:rPr lang="en-US">
                <a:solidFill>
                  <a:srgbClr val="73C05D"/>
                </a:solidFill>
                <a:latin typeface="Arial Black" pitchFamily="34" charset="0"/>
              </a:rPr>
              <a:t>Value-Added Growth</a:t>
            </a:r>
          </a:p>
        </p:txBody>
      </p:sp>
      <p:sp>
        <p:nvSpPr>
          <p:cNvPr id="26" name="Rectangle 25"/>
          <p:cNvSpPr/>
          <p:nvPr/>
        </p:nvSpPr>
        <p:spPr>
          <a:xfrm>
            <a:off x="2633663" y="2130425"/>
            <a:ext cx="1706562" cy="1671638"/>
          </a:xfrm>
          <a:prstGeom prst="rect">
            <a:avLst/>
          </a:prstGeom>
          <a:solidFill>
            <a:srgbClr val="D47B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ext Placeholder 34"/>
          <p:cNvSpPr txBox="1">
            <a:spLocks/>
          </p:cNvSpPr>
          <p:nvPr/>
        </p:nvSpPr>
        <p:spPr>
          <a:xfrm>
            <a:off x="4451350" y="1570038"/>
            <a:ext cx="4000500" cy="4678362"/>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800" dirty="0">
                <a:latin typeface="Arial" pitchFamily="34" charset="0"/>
                <a:ea typeface="+mn-ea"/>
                <a:cs typeface="Arial" pitchFamily="34" charset="0"/>
              </a:rPr>
              <a:t>In which quadrant would you want your school to be?</a:t>
            </a:r>
          </a:p>
          <a:p>
            <a:pPr marL="342900" indent="-342900" fontAlgn="auto">
              <a:spcBef>
                <a:spcPct val="20000"/>
              </a:spcBef>
              <a:spcAft>
                <a:spcPts val="0"/>
              </a:spcAft>
              <a:buFont typeface="Arial" pitchFamily="34" charset="0"/>
              <a:buChar char="•"/>
              <a:defRPr/>
            </a:pPr>
            <a:r>
              <a:rPr lang="en-US" sz="2800" dirty="0">
                <a:latin typeface="Arial" pitchFamily="34" charset="0"/>
                <a:ea typeface="+mn-ea"/>
                <a:cs typeface="Arial" pitchFamily="34" charset="0"/>
              </a:rPr>
              <a:t>If you couldn’t choose the upper right, in which quadrant would you want your school to be?</a:t>
            </a:r>
          </a:p>
          <a:p>
            <a:pPr marL="342900" indent="-342900" fontAlgn="auto">
              <a:spcBef>
                <a:spcPct val="20000"/>
              </a:spcBef>
              <a:spcAft>
                <a:spcPts val="0"/>
              </a:spcAft>
              <a:buFont typeface="Arial" pitchFamily="34" charset="0"/>
              <a:buChar char="•"/>
              <a:defRPr/>
            </a:pPr>
            <a:r>
              <a:rPr lang="en-US" sz="2800" dirty="0">
                <a:latin typeface="Arial" pitchFamily="34" charset="0"/>
                <a:ea typeface="+mn-ea"/>
                <a:cs typeface="Arial" pitchFamily="34" charset="0"/>
              </a:rPr>
              <a:t>In which quadrant would you </a:t>
            </a:r>
            <a:r>
              <a:rPr lang="en-US" sz="2800" i="1" dirty="0">
                <a:latin typeface="Arial" pitchFamily="34" charset="0"/>
                <a:ea typeface="+mn-ea"/>
                <a:cs typeface="Arial" pitchFamily="34" charset="0"/>
              </a:rPr>
              <a:t>not</a:t>
            </a:r>
            <a:r>
              <a:rPr lang="en-US" sz="2800" dirty="0">
                <a:latin typeface="Arial" pitchFamily="34" charset="0"/>
                <a:ea typeface="+mn-ea"/>
                <a:cs typeface="Arial" pitchFamily="34" charset="0"/>
              </a:rPr>
              <a:t> want your school?</a:t>
            </a:r>
          </a:p>
        </p:txBody>
      </p:sp>
    </p:spTree>
    <p:extLst>
      <p:ext uri="{BB962C8B-B14F-4D97-AF65-F5344CB8AC3E}">
        <p14:creationId xmlns:p14="http://schemas.microsoft.com/office/powerpoint/2010/main" val="6328082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dissolve">
                                      <p:cBhvr>
                                        <p:cTn id="7" dur="500"/>
                                        <p:tgtEl>
                                          <p:spTgt spid="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dissolve">
                                      <p:cBhvr>
                                        <p:cTn id="12" dur="500"/>
                                        <p:tgtEl>
                                          <p:spTgt spid="2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dissolve">
                                      <p:cBhvr>
                                        <p:cTn id="20" dur="500"/>
                                        <p:tgtEl>
                                          <p:spTgt spid="27">
                                            <p:txEl>
                                              <p:pRg st="2" end="2"/>
                                            </p:txEl>
                                          </p:spTgt>
                                        </p:tgtEl>
                                      </p:cBhvr>
                                    </p:animEffect>
                                  </p:childTnLst>
                                </p:cTn>
                              </p:par>
                            </p:childTnLst>
                          </p:cTn>
                        </p:par>
                        <p:par>
                          <p:cTn id="21" fill="hold" nodeType="afterGroup">
                            <p:stCondLst>
                              <p:cond delay="500"/>
                            </p:stCondLst>
                            <p:childTnLst>
                              <p:par>
                                <p:cTn id="22" presetID="4" presetClass="exit" presetSubtype="16" fill="hold" grpId="1" nodeType="afterEffect">
                                  <p:stCondLst>
                                    <p:cond delay="0"/>
                                  </p:stCondLst>
                                  <p:childTnLst>
                                    <p:animEffect transition="out" filter="box(in)">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71" y="5181600"/>
            <a:ext cx="25908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
            <a:ext cx="8153400" cy="990600"/>
          </a:xfrm>
        </p:spPr>
        <p:txBody>
          <a:bodyPr/>
          <a:lstStyle/>
          <a:p>
            <a:r>
              <a:rPr lang="en-US" dirty="0" smtClean="0"/>
              <a:t>Example Process Model:  </a:t>
            </a:r>
            <a:br>
              <a:rPr lang="en-US" dirty="0" smtClean="0"/>
            </a:br>
            <a:r>
              <a:rPr lang="en-US" dirty="0" smtClean="0"/>
              <a:t>Putting It All Together</a:t>
            </a:r>
            <a:endParaRPr lang="en-US" dirty="0"/>
          </a:p>
        </p:txBody>
      </p:sp>
      <p:graphicFrame>
        <p:nvGraphicFramePr>
          <p:cNvPr id="4" name="Diagram 3"/>
          <p:cNvGraphicFramePr/>
          <p:nvPr>
            <p:extLst>
              <p:ext uri="{D42A27DB-BD31-4B8C-83A1-F6EECF244321}">
                <p14:modId xmlns:p14="http://schemas.microsoft.com/office/powerpoint/2010/main" val="1716536807"/>
              </p:ext>
            </p:extLst>
          </p:nvPr>
        </p:nvGraphicFramePr>
        <p:xfrm>
          <a:off x="1447800" y="2133600"/>
          <a:ext cx="29718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41148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4107356529"/>
              </p:ext>
            </p:extLst>
          </p:nvPr>
        </p:nvGraphicFramePr>
        <p:xfrm>
          <a:off x="4495800" y="2057400"/>
          <a:ext cx="28956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ight Arrow 14"/>
          <p:cNvSpPr/>
          <p:nvPr/>
        </p:nvSpPr>
        <p:spPr>
          <a:xfrm>
            <a:off x="73152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450909813"/>
              </p:ext>
            </p:extLst>
          </p:nvPr>
        </p:nvGraphicFramePr>
        <p:xfrm>
          <a:off x="7543800" y="1905000"/>
          <a:ext cx="1505589" cy="3251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p:cNvGraphicFramePr/>
          <p:nvPr>
            <p:extLst>
              <p:ext uri="{D42A27DB-BD31-4B8C-83A1-F6EECF244321}">
                <p14:modId xmlns:p14="http://schemas.microsoft.com/office/powerpoint/2010/main" val="142961475"/>
              </p:ext>
            </p:extLst>
          </p:nvPr>
        </p:nvGraphicFramePr>
        <p:xfrm>
          <a:off x="0" y="1955800"/>
          <a:ext cx="1505589" cy="32512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p:cNvGraphicFramePr/>
          <p:nvPr>
            <p:extLst>
              <p:ext uri="{D42A27DB-BD31-4B8C-83A1-F6EECF244321}">
                <p14:modId xmlns:p14="http://schemas.microsoft.com/office/powerpoint/2010/main" val="1399984658"/>
              </p:ext>
            </p:extLst>
          </p:nvPr>
        </p:nvGraphicFramePr>
        <p:xfrm>
          <a:off x="228600" y="5486400"/>
          <a:ext cx="8610600" cy="13716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Right Arrow 10"/>
          <p:cNvSpPr/>
          <p:nvPr/>
        </p:nvSpPr>
        <p:spPr>
          <a:xfrm>
            <a:off x="13716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1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14" grpId="0">
        <p:bldAsOne/>
      </p:bldGraphic>
      <p:bldP spid="15" grpId="0" animBg="1"/>
      <p:bldGraphic spid="6" grpId="0">
        <p:bldAsOne/>
      </p:bldGraphic>
      <p:bldGraphic spid="17" grpId="0">
        <p:bldAsOne/>
      </p:bldGraphic>
      <p:bldGraphic spid="9" grpId="0">
        <p:bldAsOne/>
      </p:bldGraphic>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71" y="5181600"/>
            <a:ext cx="25908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
            <a:ext cx="8153400" cy="990600"/>
          </a:xfrm>
        </p:spPr>
        <p:txBody>
          <a:bodyPr/>
          <a:lstStyle/>
          <a:p>
            <a:r>
              <a:rPr lang="en-US" dirty="0" smtClean="0"/>
              <a:t>Is it important?  What’s the impact?</a:t>
            </a:r>
            <a:endParaRPr lang="en-US" dirty="0"/>
          </a:p>
        </p:txBody>
      </p:sp>
      <p:graphicFrame>
        <p:nvGraphicFramePr>
          <p:cNvPr id="4" name="Diagram 3"/>
          <p:cNvGraphicFramePr/>
          <p:nvPr>
            <p:extLst>
              <p:ext uri="{D42A27DB-BD31-4B8C-83A1-F6EECF244321}">
                <p14:modId xmlns:p14="http://schemas.microsoft.com/office/powerpoint/2010/main" val="1008997218"/>
              </p:ext>
            </p:extLst>
          </p:nvPr>
        </p:nvGraphicFramePr>
        <p:xfrm>
          <a:off x="1447800" y="2133600"/>
          <a:ext cx="29718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41148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370501066"/>
              </p:ext>
            </p:extLst>
          </p:nvPr>
        </p:nvGraphicFramePr>
        <p:xfrm>
          <a:off x="4495800" y="2057400"/>
          <a:ext cx="28956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ight Arrow 14"/>
          <p:cNvSpPr/>
          <p:nvPr/>
        </p:nvSpPr>
        <p:spPr>
          <a:xfrm>
            <a:off x="73152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119212025"/>
              </p:ext>
            </p:extLst>
          </p:nvPr>
        </p:nvGraphicFramePr>
        <p:xfrm>
          <a:off x="7543800" y="1905000"/>
          <a:ext cx="1505589" cy="3251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p:cNvGraphicFramePr/>
          <p:nvPr>
            <p:extLst>
              <p:ext uri="{D42A27DB-BD31-4B8C-83A1-F6EECF244321}">
                <p14:modId xmlns:p14="http://schemas.microsoft.com/office/powerpoint/2010/main" val="4043300514"/>
              </p:ext>
            </p:extLst>
          </p:nvPr>
        </p:nvGraphicFramePr>
        <p:xfrm>
          <a:off x="0" y="1955800"/>
          <a:ext cx="1505589" cy="32512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p:cNvGraphicFramePr/>
          <p:nvPr>
            <p:extLst>
              <p:ext uri="{D42A27DB-BD31-4B8C-83A1-F6EECF244321}">
                <p14:modId xmlns:p14="http://schemas.microsoft.com/office/powerpoint/2010/main" val="2462019848"/>
              </p:ext>
            </p:extLst>
          </p:nvPr>
        </p:nvGraphicFramePr>
        <p:xfrm>
          <a:off x="228600" y="5486400"/>
          <a:ext cx="8610600" cy="13716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Right Arrow 10"/>
          <p:cNvSpPr/>
          <p:nvPr/>
        </p:nvSpPr>
        <p:spPr>
          <a:xfrm>
            <a:off x="1371600" y="2971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400" y="1905000"/>
            <a:ext cx="1143000" cy="3505200"/>
            <a:chOff x="179614" y="2057400"/>
            <a:chExt cx="1143000" cy="3505200"/>
          </a:xfrm>
        </p:grpSpPr>
        <p:cxnSp>
          <p:nvCxnSpPr>
            <p:cNvPr id="19" name="Straight Connector 18"/>
            <p:cNvCxnSpPr/>
            <p:nvPr/>
          </p:nvCxnSpPr>
          <p:spPr>
            <a:xfrm flipH="1">
              <a:off x="179614" y="2057400"/>
              <a:ext cx="1045029"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9614" y="2057400"/>
              <a:ext cx="1143000"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362200" y="1905000"/>
            <a:ext cx="1143000" cy="3505200"/>
            <a:chOff x="179614" y="2057400"/>
            <a:chExt cx="1143000" cy="3505200"/>
          </a:xfrm>
        </p:grpSpPr>
        <p:cxnSp>
          <p:nvCxnSpPr>
            <p:cNvPr id="22" name="Straight Connector 21"/>
            <p:cNvCxnSpPr/>
            <p:nvPr/>
          </p:nvCxnSpPr>
          <p:spPr>
            <a:xfrm flipH="1">
              <a:off x="179614" y="2057400"/>
              <a:ext cx="1045029"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9614" y="2057400"/>
              <a:ext cx="1143000"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410200" y="1905000"/>
            <a:ext cx="1143000" cy="3505200"/>
            <a:chOff x="179614" y="2057400"/>
            <a:chExt cx="1143000" cy="3505200"/>
          </a:xfrm>
        </p:grpSpPr>
        <p:cxnSp>
          <p:nvCxnSpPr>
            <p:cNvPr id="25" name="Straight Connector 24"/>
            <p:cNvCxnSpPr/>
            <p:nvPr/>
          </p:nvCxnSpPr>
          <p:spPr>
            <a:xfrm flipH="1">
              <a:off x="179614" y="2057400"/>
              <a:ext cx="1045029"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9614" y="2057400"/>
              <a:ext cx="1143000"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620000" y="1905000"/>
            <a:ext cx="1143000" cy="3505200"/>
            <a:chOff x="179614" y="2057400"/>
            <a:chExt cx="1143000" cy="3505200"/>
          </a:xfrm>
        </p:grpSpPr>
        <p:cxnSp>
          <p:nvCxnSpPr>
            <p:cNvPr id="28" name="Straight Connector 27"/>
            <p:cNvCxnSpPr/>
            <p:nvPr/>
          </p:nvCxnSpPr>
          <p:spPr>
            <a:xfrm flipH="1">
              <a:off x="179614" y="2057400"/>
              <a:ext cx="1045029"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9614" y="2057400"/>
              <a:ext cx="1143000" cy="350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24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28600"/>
            <a:ext cx="8153400" cy="990600"/>
          </a:xfrm>
        </p:spPr>
        <p:txBody>
          <a:bodyPr/>
          <a:lstStyle/>
          <a:p>
            <a:r>
              <a:rPr lang="en-US" smtClean="0">
                <a:latin typeface="Arial Black" pitchFamily="34" charset="0"/>
                <a:ea typeface="ＭＳ Ｐゴシック" pitchFamily="34" charset="-128"/>
                <a:cs typeface="Arial Black" pitchFamily="34" charset="0"/>
              </a:rPr>
              <a:t>Explaining Value-Added</a:t>
            </a:r>
          </a:p>
        </p:txBody>
      </p:sp>
      <p:sp>
        <p:nvSpPr>
          <p:cNvPr id="19459" name="Content Placeholder 2"/>
          <p:cNvSpPr>
            <a:spLocks noGrp="1"/>
          </p:cNvSpPr>
          <p:nvPr>
            <p:ph sz="quarter" idx="1"/>
          </p:nvPr>
        </p:nvSpPr>
        <p:spPr>
          <a:xfrm>
            <a:off x="4038600" y="1600200"/>
            <a:ext cx="4727575" cy="4495800"/>
          </a:xfrm>
        </p:spPr>
        <p:txBody>
          <a:bodyPr/>
          <a:lstStyle/>
          <a:p>
            <a:r>
              <a:rPr lang="en-US" sz="3600" smtClean="0">
                <a:latin typeface="Arial" charset="0"/>
                <a:ea typeface="ＭＳ Ｐゴシック" pitchFamily="34" charset="-128"/>
                <a:cs typeface="Arial" charset="0"/>
              </a:rPr>
              <a:t>Hocus focus voo-doo magic by doctors who don’t see patients.</a:t>
            </a:r>
          </a:p>
          <a:p>
            <a:pPr>
              <a:spcBef>
                <a:spcPts val="2400"/>
              </a:spcBef>
            </a:pPr>
            <a:r>
              <a:rPr lang="en-US" sz="3600" smtClean="0">
                <a:latin typeface="Arial" charset="0"/>
                <a:ea typeface="ＭＳ Ｐゴシック" pitchFamily="34" charset="-128"/>
                <a:cs typeface="Arial" charset="0"/>
              </a:rPr>
              <a:t>Predictions are more like magic than science.</a:t>
            </a:r>
          </a:p>
          <a:p>
            <a:pPr>
              <a:buFont typeface="Wingdings" pitchFamily="2" charset="2"/>
              <a:buNone/>
            </a:pPr>
            <a:endParaRPr lang="en-US" smtClean="0">
              <a:latin typeface="Arial" charset="0"/>
              <a:ea typeface="ＭＳ Ｐゴシック" pitchFamily="34" charset="-128"/>
              <a:cs typeface="Arial" charset="0"/>
            </a:endParaRPr>
          </a:p>
        </p:txBody>
      </p:sp>
      <p:pic>
        <p:nvPicPr>
          <p:cNvPr id="19460" name="Picture 3" descr="crystal b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2670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66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3400"/>
            <a:ext cx="12954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Ma Pa Kettle Math.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123825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6"/>
          <p:cNvSpPr>
            <a:spLocks noGrp="1"/>
          </p:cNvSpPr>
          <p:nvPr>
            <p:ph type="title"/>
          </p:nvPr>
        </p:nvSpPr>
        <p:spPr>
          <a:xfrm>
            <a:off x="612775" y="228600"/>
            <a:ext cx="8153400" cy="990600"/>
          </a:xfrm>
        </p:spPr>
        <p:txBody>
          <a:bodyPr/>
          <a:lstStyle/>
          <a:p>
            <a:r>
              <a:rPr lang="en-US" dirty="0" smtClean="0">
                <a:latin typeface="Arial Black" pitchFamily="34" charset="0"/>
                <a:ea typeface="ＭＳ Ｐゴシック" pitchFamily="34" charset="-128"/>
                <a:cs typeface="Arial Black" pitchFamily="34" charset="0"/>
              </a:rPr>
              <a:t>Ma’s Mysterious Math</a:t>
            </a:r>
          </a:p>
        </p:txBody>
      </p:sp>
    </p:spTree>
    <p:extLst>
      <p:ext uri="{BB962C8B-B14F-4D97-AF65-F5344CB8AC3E}">
        <p14:creationId xmlns:p14="http://schemas.microsoft.com/office/powerpoint/2010/main" val="364771204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Harnessing the Power of Data</a:t>
            </a:r>
            <a:endParaRPr lang="en-US" dirty="0"/>
          </a:p>
        </p:txBody>
      </p:sp>
      <p:sp>
        <p:nvSpPr>
          <p:cNvPr id="2" name="Content Placeholder 1"/>
          <p:cNvSpPr>
            <a:spLocks noGrp="1"/>
          </p:cNvSpPr>
          <p:nvPr>
            <p:ph sz="quarter" idx="1"/>
          </p:nvPr>
        </p:nvSpPr>
        <p:spPr/>
        <p:txBody>
          <a:bodyPr/>
          <a:lstStyle/>
          <a:p>
            <a:r>
              <a:rPr lang="en-US" dirty="0" smtClean="0"/>
              <a:t>Explain Value-Added method and processes?</a:t>
            </a:r>
          </a:p>
          <a:p>
            <a:endParaRPr lang="en-US" dirty="0"/>
          </a:p>
          <a:p>
            <a:r>
              <a:rPr lang="en-US" dirty="0" smtClean="0"/>
              <a:t>Understand how to respond to the data.</a:t>
            </a:r>
          </a:p>
          <a:p>
            <a:pPr lvl="1">
              <a:spcBef>
                <a:spcPts val="1800"/>
              </a:spcBef>
            </a:pPr>
            <a:r>
              <a:rPr lang="en-US" dirty="0" smtClean="0"/>
              <a:t>Interpret signals</a:t>
            </a:r>
          </a:p>
          <a:p>
            <a:pPr lvl="1">
              <a:spcBef>
                <a:spcPts val="1800"/>
              </a:spcBef>
            </a:pPr>
            <a:r>
              <a:rPr lang="en-US" dirty="0" smtClean="0"/>
              <a:t>Root causes</a:t>
            </a:r>
          </a:p>
          <a:p>
            <a:pPr lvl="1">
              <a:spcBef>
                <a:spcPts val="1800"/>
              </a:spcBef>
            </a:pPr>
            <a:r>
              <a:rPr lang="en-US" dirty="0" smtClean="0"/>
              <a:t>Planned response</a:t>
            </a:r>
            <a:endParaRPr lang="en-US" dirty="0"/>
          </a:p>
        </p:txBody>
      </p:sp>
    </p:spTree>
    <p:extLst>
      <p:ext uri="{BB962C8B-B14F-4D97-AF65-F5344CB8AC3E}">
        <p14:creationId xmlns:p14="http://schemas.microsoft.com/office/powerpoint/2010/main" val="204106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8"/>
          <p:cNvSpPr>
            <a:spLocks noGrp="1"/>
          </p:cNvSpPr>
          <p:nvPr>
            <p:ph type="body" idx="1"/>
          </p:nvPr>
        </p:nvSpPr>
        <p:spPr/>
        <p:txBody>
          <a:bodyPr/>
          <a:lstStyle/>
          <a:p>
            <a:r>
              <a:rPr lang="en-US" smtClean="0">
                <a:latin typeface="Arial" charset="0"/>
                <a:ea typeface="ＭＳ Ｐゴシック" pitchFamily="34" charset="-128"/>
                <a:cs typeface="Arial" charset="0"/>
              </a:rPr>
              <a:t>I teach to… </a:t>
            </a:r>
          </a:p>
        </p:txBody>
      </p:sp>
      <p:sp>
        <p:nvSpPr>
          <p:cNvPr id="10243" name="Title 3"/>
          <p:cNvSpPr>
            <a:spLocks noGrp="1"/>
          </p:cNvSpPr>
          <p:nvPr>
            <p:ph type="title"/>
          </p:nvPr>
        </p:nvSpPr>
        <p:spPr/>
        <p:txBody>
          <a:bodyPr/>
          <a:lstStyle/>
          <a:p>
            <a:r>
              <a:rPr lang="en-US" smtClean="0">
                <a:latin typeface="Arial Black" pitchFamily="34" charset="0"/>
                <a:ea typeface="ＭＳ Ｐゴシック" pitchFamily="34" charset="-128"/>
                <a:cs typeface="Arial Black" pitchFamily="34" charset="0"/>
              </a:rPr>
              <a:t>Why did you get into education?</a:t>
            </a:r>
          </a:p>
        </p:txBody>
      </p:sp>
      <p:sp>
        <p:nvSpPr>
          <p:cNvPr id="10" name="Oval 9"/>
          <p:cNvSpPr/>
          <p:nvPr/>
        </p:nvSpPr>
        <p:spPr>
          <a:xfrm>
            <a:off x="1371600" y="3200400"/>
            <a:ext cx="2667000" cy="2667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Help kids pass tests.</a:t>
            </a:r>
          </a:p>
        </p:txBody>
      </p:sp>
      <p:sp>
        <p:nvSpPr>
          <p:cNvPr id="11" name="Oval 10"/>
          <p:cNvSpPr/>
          <p:nvPr/>
        </p:nvSpPr>
        <p:spPr>
          <a:xfrm>
            <a:off x="5029200" y="3200400"/>
            <a:ext cx="2667000" cy="2667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Help kids LEARN!</a:t>
            </a:r>
          </a:p>
        </p:txBody>
      </p:sp>
    </p:spTree>
    <p:extLst>
      <p:ext uri="{BB962C8B-B14F-4D97-AF65-F5344CB8AC3E}">
        <p14:creationId xmlns:p14="http://schemas.microsoft.com/office/powerpoint/2010/main" val="2466095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43400"/>
            <a:ext cx="12954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5" name="Title 3"/>
          <p:cNvSpPr>
            <a:spLocks noGrp="1"/>
          </p:cNvSpPr>
          <p:nvPr>
            <p:ph type="title"/>
          </p:nvPr>
        </p:nvSpPr>
        <p:spPr/>
        <p:txBody>
          <a:bodyPr/>
          <a:lstStyle/>
          <a:p>
            <a:r>
              <a:rPr lang="en-US" smtClean="0">
                <a:latin typeface="Arial Black" pitchFamily="34" charset="0"/>
                <a:ea typeface="ＭＳ Ｐゴシック" pitchFamily="34" charset="-128"/>
                <a:cs typeface="Arial Black" pitchFamily="34" charset="0"/>
              </a:rPr>
              <a:t>Interpreting Signals</a:t>
            </a:r>
          </a:p>
        </p:txBody>
      </p:sp>
      <p:pic>
        <p:nvPicPr>
          <p:cNvPr id="5" name="Wrong Steering Wheel.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086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31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2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533400" y="76200"/>
            <a:ext cx="8610600" cy="990600"/>
          </a:xfrm>
        </p:spPr>
        <p:txBody>
          <a:bodyPr/>
          <a:lstStyle/>
          <a:p>
            <a:pPr>
              <a:spcBef>
                <a:spcPts val="1200"/>
              </a:spcBef>
            </a:pPr>
            <a:r>
              <a:rPr lang="en-US" sz="2800" smtClean="0">
                <a:latin typeface="Arial Black" pitchFamily="34" charset="0"/>
                <a:ea typeface="ＭＳ Ｐゴシック" pitchFamily="34" charset="-128"/>
                <a:cs typeface="Arial Black" pitchFamily="34" charset="0"/>
              </a:rPr>
              <a:t>How do you respond to the data?</a:t>
            </a:r>
          </a:p>
        </p:txBody>
      </p:sp>
      <p:sp>
        <p:nvSpPr>
          <p:cNvPr id="65539" name="Content Placeholder 4"/>
          <p:cNvSpPr>
            <a:spLocks noGrp="1"/>
          </p:cNvSpPr>
          <p:nvPr>
            <p:ph sz="quarter" idx="1"/>
          </p:nvPr>
        </p:nvSpPr>
        <p:spPr>
          <a:xfrm>
            <a:off x="381000" y="1447800"/>
            <a:ext cx="8763000" cy="4495800"/>
          </a:xfrm>
        </p:spPr>
        <p:txBody>
          <a:bodyPr/>
          <a:lstStyle/>
          <a:p>
            <a:pPr>
              <a:spcBef>
                <a:spcPts val="2400"/>
              </a:spcBef>
            </a:pPr>
            <a:r>
              <a:rPr lang="en-US" dirty="0" smtClean="0">
                <a:latin typeface="Arial" charset="0"/>
                <a:ea typeface="ＭＳ Ｐゴシック" pitchFamily="34" charset="-128"/>
                <a:cs typeface="Arial" charset="0"/>
              </a:rPr>
              <a:t>Researchers and data analysts like data.</a:t>
            </a:r>
          </a:p>
          <a:p>
            <a:pPr>
              <a:spcBef>
                <a:spcPts val="4200"/>
              </a:spcBef>
            </a:pPr>
            <a:r>
              <a:rPr lang="en-US" dirty="0" smtClean="0">
                <a:latin typeface="Arial" charset="0"/>
                <a:ea typeface="ＭＳ Ｐゴシック" pitchFamily="34" charset="-128"/>
                <a:cs typeface="Arial" charset="0"/>
              </a:rPr>
              <a:t>People respond to </a:t>
            </a:r>
            <a:r>
              <a:rPr lang="en-US" dirty="0" smtClean="0">
                <a:solidFill>
                  <a:srgbClr val="2462A7"/>
                </a:solidFill>
                <a:latin typeface="Arial" charset="0"/>
                <a:ea typeface="ＭＳ Ｐゴシック" pitchFamily="34" charset="-128"/>
                <a:cs typeface="Arial" charset="0"/>
              </a:rPr>
              <a:t>information</a:t>
            </a:r>
            <a:r>
              <a:rPr lang="en-US" dirty="0" smtClean="0">
                <a:latin typeface="Arial" charset="0"/>
                <a:ea typeface="ＭＳ Ｐゴシック" pitchFamily="34" charset="-128"/>
                <a:cs typeface="Arial" charset="0"/>
              </a:rPr>
              <a:t>.</a:t>
            </a:r>
          </a:p>
          <a:p>
            <a:pPr lvl="1">
              <a:spcBef>
                <a:spcPts val="1200"/>
              </a:spcBef>
            </a:pPr>
            <a:r>
              <a:rPr lang="en-US" dirty="0" smtClean="0">
                <a:latin typeface="Arial" charset="0"/>
                <a:ea typeface="ＭＳ Ｐゴシック" pitchFamily="34" charset="-128"/>
                <a:cs typeface="Arial" charset="0"/>
              </a:rPr>
              <a:t>The power of </a:t>
            </a:r>
            <a:r>
              <a:rPr lang="en-US" dirty="0" smtClean="0">
                <a:solidFill>
                  <a:srgbClr val="2462A7"/>
                </a:solidFill>
                <a:latin typeface="Arial" charset="0"/>
                <a:ea typeface="ＭＳ Ｐゴシック" pitchFamily="34" charset="-128"/>
                <a:cs typeface="Arial" charset="0"/>
              </a:rPr>
              <a:t>visual display </a:t>
            </a:r>
            <a:r>
              <a:rPr lang="en-US" dirty="0" smtClean="0">
                <a:latin typeface="Arial" charset="0"/>
                <a:ea typeface="ＭＳ Ｐゴシック" pitchFamily="34" charset="-128"/>
                <a:cs typeface="Arial" charset="0"/>
              </a:rPr>
              <a:t>of data – </a:t>
            </a:r>
            <a:r>
              <a:rPr lang="en-US" dirty="0" smtClean="0">
                <a:solidFill>
                  <a:srgbClr val="FF0000"/>
                </a:solidFill>
                <a:latin typeface="Arial" charset="0"/>
                <a:ea typeface="ＭＳ Ｐゴシック" pitchFamily="34" charset="-128"/>
                <a:cs typeface="Arial" charset="0"/>
              </a:rPr>
              <a:t>signals</a:t>
            </a:r>
            <a:r>
              <a:rPr lang="en-US" dirty="0" smtClean="0">
                <a:latin typeface="Arial" charset="0"/>
                <a:ea typeface="ＭＳ Ｐゴシック" pitchFamily="34" charset="-128"/>
                <a:cs typeface="Arial" charset="0"/>
              </a:rPr>
              <a:t>.</a:t>
            </a:r>
          </a:p>
          <a:p>
            <a:pPr lvl="1">
              <a:spcBef>
                <a:spcPts val="1200"/>
              </a:spcBef>
            </a:pPr>
            <a:r>
              <a:rPr lang="en-US" dirty="0" smtClean="0">
                <a:latin typeface="Arial" charset="0"/>
                <a:ea typeface="ＭＳ Ｐゴシック" pitchFamily="34" charset="-128"/>
                <a:cs typeface="Arial" charset="0"/>
              </a:rPr>
              <a:t>For Gear Up, we tried to create reports that had a visual representation of value-added results.</a:t>
            </a:r>
          </a:p>
          <a:p>
            <a:pPr>
              <a:spcBef>
                <a:spcPts val="4200"/>
              </a:spcBef>
            </a:pPr>
            <a:r>
              <a:rPr lang="en-US" dirty="0" smtClean="0">
                <a:latin typeface="Arial" charset="0"/>
                <a:ea typeface="ＭＳ Ｐゴシック" pitchFamily="34" charset="-128"/>
                <a:cs typeface="Arial" charset="0"/>
              </a:rPr>
              <a:t>Analysis:  Strength-leveraging and problem-solving</a:t>
            </a:r>
          </a:p>
        </p:txBody>
      </p:sp>
    </p:spTree>
    <p:extLst>
      <p:ext uri="{BB962C8B-B14F-4D97-AF65-F5344CB8AC3E}">
        <p14:creationId xmlns:p14="http://schemas.microsoft.com/office/powerpoint/2010/main" val="4110121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838200"/>
          </a:xfrm>
        </p:spPr>
        <p:txBody>
          <a:bodyPr/>
          <a:lstStyle/>
          <a:p>
            <a:r>
              <a:rPr lang="en-US" dirty="0" smtClean="0"/>
              <a:t>Root Cause Analysis</a:t>
            </a:r>
            <a:endParaRPr lang="en-US" dirty="0"/>
          </a:p>
        </p:txBody>
      </p:sp>
      <p:sp>
        <p:nvSpPr>
          <p:cNvPr id="3" name="Text Placeholder 2"/>
          <p:cNvSpPr>
            <a:spLocks noGrp="1"/>
          </p:cNvSpPr>
          <p:nvPr>
            <p:ph type="body" idx="1"/>
          </p:nvPr>
        </p:nvSpPr>
        <p:spPr/>
        <p:txBody>
          <a:bodyPr/>
          <a:lstStyle/>
          <a:p>
            <a:r>
              <a:rPr lang="en-US" b="1" dirty="0" smtClean="0">
                <a:solidFill>
                  <a:srgbClr val="2462A7"/>
                </a:solidFill>
              </a:rPr>
              <a:t>Uncovering</a:t>
            </a:r>
            <a:r>
              <a:rPr lang="en-US" dirty="0" smtClean="0"/>
              <a:t> Factors that contribute to particular outcomes</a:t>
            </a:r>
          </a:p>
          <a:p>
            <a:pPr>
              <a:buNone/>
            </a:pPr>
            <a:r>
              <a:rPr lang="en-US" dirty="0" smtClean="0"/>
              <a:t>	</a:t>
            </a:r>
          </a:p>
          <a:p>
            <a:pPr lvl="1"/>
            <a:r>
              <a:rPr lang="en-US" dirty="0" smtClean="0"/>
              <a:t>Curriculum</a:t>
            </a:r>
          </a:p>
          <a:p>
            <a:pPr lvl="1"/>
            <a:r>
              <a:rPr lang="en-US" dirty="0" smtClean="0"/>
              <a:t>Quality of Instruction</a:t>
            </a:r>
          </a:p>
          <a:p>
            <a:pPr lvl="1"/>
            <a:r>
              <a:rPr lang="en-US" dirty="0" smtClean="0"/>
              <a:t>Leadership</a:t>
            </a:r>
          </a:p>
          <a:p>
            <a:pPr lvl="1"/>
            <a:r>
              <a:rPr lang="en-US" dirty="0" smtClean="0"/>
              <a:t>Structure</a:t>
            </a:r>
            <a:endParaRPr lang="en-US" dirty="0"/>
          </a:p>
        </p:txBody>
      </p:sp>
    </p:spTree>
    <p:extLst>
      <p:ext uri="{BB962C8B-B14F-4D97-AF65-F5344CB8AC3E}">
        <p14:creationId xmlns:p14="http://schemas.microsoft.com/office/powerpoint/2010/main" val="3352686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228600"/>
            <a:ext cx="8153400" cy="990600"/>
          </a:xfrm>
        </p:spPr>
        <p:txBody>
          <a:bodyPr/>
          <a:lstStyle/>
          <a:p>
            <a:r>
              <a:rPr lang="en-US" smtClean="0">
                <a:latin typeface="Arial Black" pitchFamily="34" charset="0"/>
                <a:ea typeface="ＭＳ Ｐゴシック" pitchFamily="34" charset="-128"/>
                <a:cs typeface="Arial Black" pitchFamily="34" charset="0"/>
              </a:rPr>
              <a:t>Value-Added Reporting</a:t>
            </a:r>
          </a:p>
        </p:txBody>
      </p:sp>
      <p:pic>
        <p:nvPicPr>
          <p:cNvPr id="67587" name="Content Placeholder 10" descr="Over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149475"/>
            <a:ext cx="83978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381000" y="3124200"/>
            <a:ext cx="914400" cy="381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READING</a:t>
            </a:r>
          </a:p>
        </p:txBody>
      </p:sp>
    </p:spTree>
    <p:extLst>
      <p:ext uri="{BB962C8B-B14F-4D97-AF65-F5344CB8AC3E}">
        <p14:creationId xmlns:p14="http://schemas.microsoft.com/office/powerpoint/2010/main" val="1486723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r>
              <a:rPr lang="en-US" dirty="0" smtClean="0">
                <a:latin typeface="Arial Black" pitchFamily="34" charset="0"/>
                <a:ea typeface="ＭＳ Ｐゴシック" pitchFamily="34" charset="-128"/>
                <a:cs typeface="Arial Black" pitchFamily="34" charset="0"/>
              </a:rPr>
              <a:t>Grade-Level Results</a:t>
            </a:r>
          </a:p>
        </p:txBody>
      </p:sp>
      <p:sp>
        <p:nvSpPr>
          <p:cNvPr id="3" name="Content Placeholder 2"/>
          <p:cNvSpPr>
            <a:spLocks noGrp="1"/>
          </p:cNvSpPr>
          <p:nvPr>
            <p:ph sz="quarter" idx="1"/>
          </p:nvPr>
        </p:nvSpPr>
        <p:spPr>
          <a:xfrm>
            <a:off x="612774" y="3429000"/>
            <a:ext cx="8455025" cy="2667000"/>
          </a:xfrm>
        </p:spPr>
        <p:txBody>
          <a:bodyPr/>
          <a:lstStyle/>
          <a:p>
            <a:pPr marL="0" indent="0" eaLnBrk="1" fontAlgn="auto" hangingPunct="1">
              <a:spcBef>
                <a:spcPts val="1200"/>
              </a:spcBef>
              <a:spcAft>
                <a:spcPts val="0"/>
              </a:spcAft>
              <a:buClrTx/>
              <a:buSzTx/>
              <a:buNone/>
              <a:defRPr/>
            </a:pPr>
            <a:r>
              <a:rPr lang="en-US" sz="2400" dirty="0" smtClean="0">
                <a:cs typeface="Arial" pitchFamily="34" charset="0"/>
              </a:rPr>
              <a:t>What could be contributing to our strengths? Our problems? Develop a hypothesis</a:t>
            </a:r>
            <a:r>
              <a:rPr lang="en-US" sz="2400" dirty="0">
                <a:cs typeface="Arial" pitchFamily="34" charset="0"/>
              </a:rPr>
              <a:t> </a:t>
            </a:r>
            <a:r>
              <a:rPr lang="en-US" sz="2400" dirty="0" smtClean="0">
                <a:cs typeface="Arial" pitchFamily="34" charset="0"/>
              </a:rPr>
              <a:t>related to:</a:t>
            </a:r>
          </a:p>
          <a:p>
            <a:pPr lvl="1"/>
            <a:r>
              <a:rPr lang="en-US" sz="2400" dirty="0" smtClean="0"/>
              <a:t>Curriculum</a:t>
            </a:r>
            <a:endParaRPr lang="en-US" sz="2400" dirty="0"/>
          </a:p>
          <a:p>
            <a:pPr lvl="1"/>
            <a:r>
              <a:rPr lang="en-US" sz="2400" dirty="0"/>
              <a:t>Quality of Instruction</a:t>
            </a:r>
          </a:p>
          <a:p>
            <a:pPr lvl="1"/>
            <a:r>
              <a:rPr lang="en-US" sz="2400" dirty="0"/>
              <a:t>Leadership – Shared Vision</a:t>
            </a:r>
          </a:p>
          <a:p>
            <a:pPr lvl="1"/>
            <a:r>
              <a:rPr lang="en-US" sz="2400" dirty="0"/>
              <a:t>Structure</a:t>
            </a:r>
          </a:p>
          <a:p>
            <a:pPr marL="342900" indent="-342900" eaLnBrk="1" fontAlgn="auto" hangingPunct="1">
              <a:spcBef>
                <a:spcPts val="1200"/>
              </a:spcBef>
              <a:spcAft>
                <a:spcPts val="0"/>
              </a:spcAft>
              <a:buClrTx/>
              <a:buSzTx/>
              <a:buFont typeface="Arial" pitchFamily="34" charset="0"/>
              <a:buChar char="•"/>
              <a:defRPr/>
            </a:pPr>
            <a:endParaRPr lang="en-US" sz="1800" dirty="0" smtClean="0">
              <a:cs typeface="Arial" pitchFamily="34" charset="0"/>
            </a:endParaRPr>
          </a:p>
          <a:p>
            <a:pPr>
              <a:defRPr/>
            </a:pPr>
            <a:endParaRPr lang="en-US" sz="2400" dirty="0"/>
          </a:p>
        </p:txBody>
      </p:sp>
      <p:pic>
        <p:nvPicPr>
          <p:cNvPr id="68612" name="Picture 2" descr="C:\Documents and Settings\dstultz\Desktop\Grade Level.png"/>
          <p:cNvPicPr>
            <a:picLocks noChangeAspect="1" noChangeArrowheads="1"/>
          </p:cNvPicPr>
          <p:nvPr/>
        </p:nvPicPr>
        <p:blipFill>
          <a:blip r:embed="rId2">
            <a:extLst>
              <a:ext uri="{28A0092B-C50C-407E-A947-70E740481C1C}">
                <a14:useLocalDpi xmlns:a14="http://schemas.microsoft.com/office/drawing/2010/main" val="0"/>
              </a:ext>
            </a:extLst>
          </a:blip>
          <a:srcRect t="34927"/>
          <a:stretch>
            <a:fillRect/>
          </a:stretch>
        </p:blipFill>
        <p:spPr bwMode="auto">
          <a:xfrm>
            <a:off x="152400" y="1524000"/>
            <a:ext cx="8686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38400" y="15240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52400" y="1524000"/>
            <a:ext cx="9144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READING</a:t>
            </a:r>
          </a:p>
        </p:txBody>
      </p:sp>
      <p:pic>
        <p:nvPicPr>
          <p:cNvPr id="8" name="Picture 2"/>
          <p:cNvPicPr>
            <a:picLocks noChangeAspect="1" noChangeArrowheads="1"/>
          </p:cNvPicPr>
          <p:nvPr/>
        </p:nvPicPr>
        <p:blipFill>
          <a:blip r:embed="rId3" cstate="screen"/>
          <a:srcRect/>
          <a:stretch>
            <a:fillRect/>
          </a:stretch>
        </p:blipFill>
        <p:spPr bwMode="auto">
          <a:xfrm>
            <a:off x="5486400" y="4114800"/>
            <a:ext cx="3352800" cy="2602254"/>
          </a:xfrm>
          <a:prstGeom prst="rect">
            <a:avLst/>
          </a:prstGeom>
          <a:noFill/>
          <a:ln w="9525">
            <a:noFill/>
            <a:miter lim="800000"/>
            <a:headEnd/>
            <a:tailEnd/>
          </a:ln>
        </p:spPr>
      </p:pic>
      <p:sp>
        <p:nvSpPr>
          <p:cNvPr id="9" name="Rectangle 8"/>
          <p:cNvSpPr/>
          <p:nvPr/>
        </p:nvSpPr>
        <p:spPr>
          <a:xfrm>
            <a:off x="152400" y="2057400"/>
            <a:ext cx="1295400" cy="381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smtClean="0">
                <a:solidFill>
                  <a:schemeClr val="tx1">
                    <a:lumMod val="85000"/>
                    <a:lumOff val="15000"/>
                  </a:schemeClr>
                </a:solidFill>
                <a:latin typeface="Arial" pitchFamily="34" charset="0"/>
                <a:cs typeface="Arial" pitchFamily="34" charset="0"/>
              </a:rPr>
              <a:t>Grade 6</a:t>
            </a:r>
            <a:endParaRPr lang="en-US" sz="1200" b="1" dirty="0">
              <a:solidFill>
                <a:schemeClr val="tx1">
                  <a:lumMod val="85000"/>
                  <a:lumOff val="15000"/>
                </a:schemeClr>
              </a:solidFill>
              <a:latin typeface="Arial" pitchFamily="34" charset="0"/>
              <a:cs typeface="Arial" pitchFamily="34" charset="0"/>
            </a:endParaRPr>
          </a:p>
        </p:txBody>
      </p:sp>
      <p:sp>
        <p:nvSpPr>
          <p:cNvPr id="10" name="Rectangle 9"/>
          <p:cNvSpPr/>
          <p:nvPr/>
        </p:nvSpPr>
        <p:spPr>
          <a:xfrm>
            <a:off x="152400" y="2895600"/>
            <a:ext cx="1295400" cy="381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smtClean="0">
                <a:solidFill>
                  <a:schemeClr val="tx1">
                    <a:lumMod val="85000"/>
                    <a:lumOff val="15000"/>
                  </a:schemeClr>
                </a:solidFill>
                <a:latin typeface="Arial" pitchFamily="34" charset="0"/>
                <a:cs typeface="Arial" pitchFamily="34" charset="0"/>
              </a:rPr>
              <a:t>Grade 8</a:t>
            </a:r>
            <a:endParaRPr lang="en-US" sz="1200" b="1" dirty="0">
              <a:solidFill>
                <a:schemeClr val="tx1">
                  <a:lumMod val="85000"/>
                  <a:lumOff val="15000"/>
                </a:schemeClr>
              </a:solidFill>
              <a:latin typeface="Arial" pitchFamily="34" charset="0"/>
              <a:cs typeface="Arial" pitchFamily="34" charset="0"/>
            </a:endParaRPr>
          </a:p>
        </p:txBody>
      </p:sp>
      <p:sp>
        <p:nvSpPr>
          <p:cNvPr id="11" name="Rectangle 10"/>
          <p:cNvSpPr/>
          <p:nvPr/>
        </p:nvSpPr>
        <p:spPr>
          <a:xfrm>
            <a:off x="152400" y="2438400"/>
            <a:ext cx="1295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smtClean="0">
                <a:solidFill>
                  <a:schemeClr val="tx1">
                    <a:lumMod val="85000"/>
                    <a:lumOff val="15000"/>
                  </a:schemeClr>
                </a:solidFill>
                <a:latin typeface="Arial" pitchFamily="34" charset="0"/>
                <a:cs typeface="Arial" pitchFamily="34" charset="0"/>
              </a:rPr>
              <a:t>Grade 7</a:t>
            </a:r>
            <a:endParaRPr lang="en-US" sz="1200" b="1" dirty="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691441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lstStyle/>
          <a:p>
            <a:r>
              <a:rPr lang="en-US" dirty="0" smtClean="0"/>
              <a:t>Opportunities due to insights from data</a:t>
            </a:r>
          </a:p>
          <a:p>
            <a:pPr marL="0" indent="0">
              <a:buNone/>
            </a:pPr>
            <a:endParaRPr lang="en-US" dirty="0"/>
          </a:p>
        </p:txBody>
      </p:sp>
      <p:sp>
        <p:nvSpPr>
          <p:cNvPr id="2" name="Title 1"/>
          <p:cNvSpPr>
            <a:spLocks noGrp="1"/>
          </p:cNvSpPr>
          <p:nvPr>
            <p:ph type="title"/>
          </p:nvPr>
        </p:nvSpPr>
        <p:spPr/>
        <p:txBody>
          <a:bodyPr/>
          <a:lstStyle/>
          <a:p>
            <a:r>
              <a:rPr lang="en-US" dirty="0" smtClean="0"/>
              <a:t>Benefits of Value-Added</a:t>
            </a:r>
            <a:endParaRPr lang="en-US" dirty="0"/>
          </a:p>
        </p:txBody>
      </p:sp>
    </p:spTree>
    <p:extLst>
      <p:ext uri="{BB962C8B-B14F-4D97-AF65-F5344CB8AC3E}">
        <p14:creationId xmlns:p14="http://schemas.microsoft.com/office/powerpoint/2010/main" val="19470363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3175"/>
            <a:ext cx="8153400" cy="990600"/>
          </a:xfrm>
        </p:spPr>
        <p:txBody>
          <a:bodyPr/>
          <a:lstStyle/>
          <a:p>
            <a:r>
              <a:rPr lang="en-US" sz="4000" smtClean="0">
                <a:latin typeface="Arial Black" pitchFamily="34" charset="0"/>
                <a:ea typeface="ＭＳ Ｐゴシック" pitchFamily="34" charset="-128"/>
                <a:cs typeface="Arial Black" pitchFamily="34" charset="0"/>
              </a:rPr>
              <a:t>Opportunity</a:t>
            </a:r>
            <a:r>
              <a:rPr lang="en-US" smtClean="0">
                <a:latin typeface="Arial Black" pitchFamily="34" charset="0"/>
                <a:ea typeface="ＭＳ Ｐゴシック" pitchFamily="34" charset="-128"/>
                <a:cs typeface="Arial Black" pitchFamily="34" charset="0"/>
              </a:rPr>
              <a:t> </a:t>
            </a:r>
          </a:p>
        </p:txBody>
      </p:sp>
      <p:sp>
        <p:nvSpPr>
          <p:cNvPr id="33795" name="Content Placeholder 2"/>
          <p:cNvSpPr>
            <a:spLocks noGrp="1"/>
          </p:cNvSpPr>
          <p:nvPr>
            <p:ph sz="quarter" idx="1"/>
          </p:nvPr>
        </p:nvSpPr>
        <p:spPr>
          <a:xfrm>
            <a:off x="457200" y="1295400"/>
            <a:ext cx="8308975" cy="4495800"/>
          </a:xfrm>
        </p:spPr>
        <p:txBody>
          <a:bodyPr/>
          <a:lstStyle/>
          <a:p>
            <a:pPr marL="0" lvl="1" indent="0">
              <a:spcBef>
                <a:spcPts val="700"/>
              </a:spcBef>
              <a:spcAft>
                <a:spcPts val="1200"/>
              </a:spcAft>
              <a:buClr>
                <a:srgbClr val="2462A7"/>
              </a:buClr>
              <a:buSzPct val="75000"/>
              <a:buFont typeface="Wingdings 2" pitchFamily="18" charset="2"/>
              <a:buNone/>
            </a:pPr>
            <a:r>
              <a:rPr lang="en-US" sz="2800" b="1" smtClean="0">
                <a:latin typeface="Arial" charset="0"/>
                <a:ea typeface="ＭＳ Ｐゴシック" pitchFamily="34" charset="-128"/>
                <a:cs typeface="Arial" charset="0"/>
              </a:rPr>
              <a:t>To provide a clearer understanding of where your strengths and challenges are allowing you to create more focused improvement efforts</a:t>
            </a:r>
          </a:p>
          <a:p>
            <a:pPr marL="0" lvl="1" indent="0">
              <a:spcBef>
                <a:spcPts val="700"/>
              </a:spcBef>
              <a:spcAft>
                <a:spcPts val="1200"/>
              </a:spcAft>
              <a:buClr>
                <a:srgbClr val="2462A7"/>
              </a:buClr>
              <a:buSzPct val="75000"/>
              <a:buFont typeface="Wingdings 2" pitchFamily="18" charset="2"/>
              <a:buNone/>
            </a:pPr>
            <a:r>
              <a:rPr lang="en-US" sz="2400" smtClean="0">
                <a:latin typeface="Arial" charset="0"/>
                <a:ea typeface="ＭＳ Ｐゴシック" pitchFamily="34" charset="-128"/>
                <a:cs typeface="Arial" charset="0"/>
              </a:rPr>
              <a:t/>
            </a:r>
            <a:br>
              <a:rPr lang="en-US" sz="2400" smtClean="0">
                <a:latin typeface="Arial" charset="0"/>
                <a:ea typeface="ＭＳ Ｐゴシック" pitchFamily="34" charset="-128"/>
                <a:cs typeface="Arial" charset="0"/>
              </a:rPr>
            </a:br>
            <a:r>
              <a:rPr lang="en-US" sz="2400" i="1" smtClean="0">
                <a:latin typeface="Arial" charset="0"/>
                <a:ea typeface="ＭＳ Ｐゴシック" pitchFamily="34" charset="-128"/>
                <a:cs typeface="Arial" charset="0"/>
              </a:rPr>
              <a:t>Your district 6</a:t>
            </a:r>
            <a:r>
              <a:rPr lang="en-US" sz="2400" i="1" baseline="30000" smtClean="0">
                <a:latin typeface="Arial" charset="0"/>
                <a:ea typeface="ＭＳ Ｐゴシック" pitchFamily="34" charset="-128"/>
                <a:cs typeface="Arial" charset="0"/>
              </a:rPr>
              <a:t>th</a:t>
            </a:r>
            <a:r>
              <a:rPr lang="en-US" sz="2400" i="1" smtClean="0">
                <a:latin typeface="Arial" charset="0"/>
                <a:ea typeface="ＭＳ Ｐゴシック" pitchFamily="34" charset="-128"/>
                <a:cs typeface="Arial" charset="0"/>
              </a:rPr>
              <a:t> grade math performance are low but your schools that are configured (K-6 or K-8) are show positive value added results</a:t>
            </a:r>
            <a:endParaRPr lang="en-US" sz="2400" smtClean="0">
              <a:latin typeface="Arial" charset="0"/>
              <a:ea typeface="ＭＳ Ｐゴシック" pitchFamily="34" charset="-128"/>
              <a:cs typeface="Arial" charset="0"/>
            </a:endParaRP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Your previously high achieving 7</a:t>
            </a:r>
            <a:r>
              <a:rPr lang="en-US" sz="2400" i="1" baseline="30000" smtClean="0">
                <a:latin typeface="Arial" charset="0"/>
                <a:ea typeface="ＭＳ Ｐゴシック" pitchFamily="34" charset="-128"/>
                <a:cs typeface="Arial" charset="0"/>
              </a:rPr>
              <a:t>th</a:t>
            </a:r>
            <a:r>
              <a:rPr lang="en-US" sz="2400" i="1" smtClean="0">
                <a:latin typeface="Arial" charset="0"/>
                <a:ea typeface="ＭＳ Ｐゴシック" pitchFamily="34" charset="-128"/>
                <a:cs typeface="Arial" charset="0"/>
              </a:rPr>
              <a:t> grade reading students in your building are not meeting growth predictions?</a:t>
            </a:r>
          </a:p>
          <a:p>
            <a:pPr marL="0" lvl="1" indent="0">
              <a:spcBef>
                <a:spcPts val="700"/>
              </a:spcBef>
              <a:spcAft>
                <a:spcPts val="1200"/>
              </a:spcAft>
              <a:buClr>
                <a:srgbClr val="2462A7"/>
              </a:buClr>
              <a:buSzPct val="75000"/>
              <a:buFont typeface="Wingdings 2" pitchFamily="18" charset="2"/>
              <a:buNone/>
            </a:pPr>
            <a:endParaRPr lang="en-US" sz="2400" smtClean="0">
              <a:latin typeface="Arial" charset="0"/>
              <a:ea typeface="ＭＳ Ｐゴシック" pitchFamily="34" charset="-128"/>
              <a:cs typeface="Arial" charset="0"/>
            </a:endParaRPr>
          </a:p>
          <a:p>
            <a:pPr marL="0" lvl="1" indent="0">
              <a:spcBef>
                <a:spcPts val="700"/>
              </a:spcBef>
              <a:spcAft>
                <a:spcPts val="1200"/>
              </a:spcAft>
              <a:buClr>
                <a:srgbClr val="2462A7"/>
              </a:buClr>
              <a:buSzPct val="75000"/>
              <a:buFont typeface="Wingdings 2" pitchFamily="18" charset="2"/>
              <a:buNone/>
            </a:pPr>
            <a:endParaRPr lang="en-US" sz="240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776095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3175"/>
            <a:ext cx="8153400" cy="990600"/>
          </a:xfrm>
        </p:spPr>
        <p:txBody>
          <a:bodyPr/>
          <a:lstStyle/>
          <a:p>
            <a:r>
              <a:rPr lang="en-US" sz="4000" smtClean="0">
                <a:latin typeface="Arial Black" pitchFamily="34" charset="0"/>
                <a:ea typeface="ＭＳ Ｐゴシック" pitchFamily="34" charset="-128"/>
                <a:cs typeface="Arial Black" pitchFamily="34" charset="0"/>
              </a:rPr>
              <a:t>Opportunity</a:t>
            </a:r>
            <a:r>
              <a:rPr lang="en-US" smtClean="0">
                <a:latin typeface="Arial Black" pitchFamily="34" charset="0"/>
                <a:ea typeface="ＭＳ Ｐゴシック" pitchFamily="34" charset="-128"/>
                <a:cs typeface="Arial Black" pitchFamily="34" charset="0"/>
              </a:rPr>
              <a:t> </a:t>
            </a:r>
          </a:p>
        </p:txBody>
      </p:sp>
      <p:sp>
        <p:nvSpPr>
          <p:cNvPr id="34819" name="Content Placeholder 2"/>
          <p:cNvSpPr>
            <a:spLocks noGrp="1"/>
          </p:cNvSpPr>
          <p:nvPr>
            <p:ph sz="quarter" idx="1"/>
          </p:nvPr>
        </p:nvSpPr>
        <p:spPr>
          <a:xfrm>
            <a:off x="457200" y="1295400"/>
            <a:ext cx="8308975" cy="4495800"/>
          </a:xfrm>
        </p:spPr>
        <p:txBody>
          <a:bodyPr/>
          <a:lstStyle/>
          <a:p>
            <a:pPr marL="0" lvl="1" indent="0">
              <a:spcBef>
                <a:spcPts val="700"/>
              </a:spcBef>
              <a:spcAft>
                <a:spcPts val="1200"/>
              </a:spcAft>
              <a:buClr>
                <a:srgbClr val="2462A7"/>
              </a:buClr>
              <a:buSzPct val="75000"/>
              <a:buFont typeface="Wingdings 2" pitchFamily="18" charset="2"/>
              <a:buNone/>
            </a:pPr>
            <a:r>
              <a:rPr lang="en-US" sz="2800" b="1" smtClean="0">
                <a:latin typeface="Arial" charset="0"/>
                <a:ea typeface="ＭＳ Ｐゴシック" pitchFamily="34" charset="-128"/>
                <a:cs typeface="Arial" charset="0"/>
              </a:rPr>
              <a:t>to evaluate where your curriculum or programs are being more or less effective</a:t>
            </a: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Your math value-added results across an entire grade level in your district demonstrated low value-added</a:t>
            </a:r>
            <a:r>
              <a:rPr lang="en-US" sz="2800" i="1" smtClean="0">
                <a:latin typeface="Arial" charset="0"/>
                <a:ea typeface="ＭＳ Ｐゴシック" pitchFamily="34" charset="-128"/>
                <a:cs typeface="Arial" charset="0"/>
              </a:rPr>
              <a:t>.</a:t>
            </a: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Students in your gifted magnet school demonstrated less academic growth than similar students in traditional schools?</a:t>
            </a:r>
          </a:p>
          <a:p>
            <a:pPr marL="0" lvl="1" indent="0">
              <a:spcBef>
                <a:spcPts val="700"/>
              </a:spcBef>
              <a:spcAft>
                <a:spcPts val="1200"/>
              </a:spcAft>
              <a:buClr>
                <a:srgbClr val="2462A7"/>
              </a:buClr>
              <a:buSzPct val="75000"/>
              <a:buFont typeface="Wingdings 2" pitchFamily="18" charset="2"/>
              <a:buNone/>
            </a:pPr>
            <a:r>
              <a:rPr lang="en-US" sz="2800" i="1" smtClean="0">
                <a:latin typeface="Arial" charset="0"/>
                <a:ea typeface="ＭＳ Ｐゴシック" pitchFamily="34" charset="-128"/>
                <a:cs typeface="Arial" charset="0"/>
              </a:rPr>
              <a:t> </a:t>
            </a:r>
          </a:p>
          <a:p>
            <a:pPr marL="0" lvl="1" indent="0">
              <a:spcBef>
                <a:spcPts val="700"/>
              </a:spcBef>
              <a:spcAft>
                <a:spcPts val="1200"/>
              </a:spcAft>
              <a:buClr>
                <a:srgbClr val="2462A7"/>
              </a:buClr>
              <a:buSzPct val="75000"/>
              <a:buFont typeface="Wingdings 2" pitchFamily="18" charset="2"/>
              <a:buNone/>
            </a:pPr>
            <a:endParaRPr lang="en-US" sz="2800" i="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122135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3175"/>
            <a:ext cx="8153400" cy="990600"/>
          </a:xfrm>
        </p:spPr>
        <p:txBody>
          <a:bodyPr/>
          <a:lstStyle/>
          <a:p>
            <a:r>
              <a:rPr lang="en-US" sz="4000" smtClean="0">
                <a:latin typeface="Arial Black" pitchFamily="34" charset="0"/>
                <a:ea typeface="ＭＳ Ｐゴシック" pitchFamily="34" charset="-128"/>
                <a:cs typeface="Arial Black" pitchFamily="34" charset="0"/>
              </a:rPr>
              <a:t>Opportunity</a:t>
            </a:r>
            <a:r>
              <a:rPr lang="en-US" smtClean="0">
                <a:latin typeface="Arial Black" pitchFamily="34" charset="0"/>
                <a:ea typeface="ＭＳ Ｐゴシック" pitchFamily="34" charset="-128"/>
                <a:cs typeface="Arial Black" pitchFamily="34" charset="0"/>
              </a:rPr>
              <a:t> </a:t>
            </a:r>
          </a:p>
        </p:txBody>
      </p:sp>
      <p:sp>
        <p:nvSpPr>
          <p:cNvPr id="35843" name="Content Placeholder 2"/>
          <p:cNvSpPr>
            <a:spLocks noGrp="1"/>
          </p:cNvSpPr>
          <p:nvPr>
            <p:ph sz="quarter" idx="1"/>
          </p:nvPr>
        </p:nvSpPr>
        <p:spPr>
          <a:xfrm>
            <a:off x="457200" y="1295400"/>
            <a:ext cx="8308975" cy="4495800"/>
          </a:xfrm>
        </p:spPr>
        <p:txBody>
          <a:bodyPr/>
          <a:lstStyle/>
          <a:p>
            <a:pPr marL="0" lvl="1" indent="0">
              <a:spcBef>
                <a:spcPts val="700"/>
              </a:spcBef>
              <a:spcAft>
                <a:spcPts val="1200"/>
              </a:spcAft>
              <a:buClr>
                <a:srgbClr val="2462A7"/>
              </a:buClr>
              <a:buSzPct val="75000"/>
              <a:buFont typeface="Wingdings 2" pitchFamily="18" charset="2"/>
              <a:buNone/>
            </a:pPr>
            <a:r>
              <a:rPr lang="en-US" sz="2800" b="1" smtClean="0">
                <a:latin typeface="Arial" charset="0"/>
                <a:ea typeface="ＭＳ Ｐゴシック" pitchFamily="34" charset="-128"/>
                <a:cs typeface="Arial" charset="0"/>
              </a:rPr>
              <a:t>to improve your placement of teachers and students</a:t>
            </a: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Your value-added results indicate that 4 of your most ineffective math teachers are in the same middle school.</a:t>
            </a:r>
          </a:p>
          <a:p>
            <a:pPr marL="0" indent="0">
              <a:buFont typeface="Wingdings" pitchFamily="2" charset="2"/>
              <a:buNone/>
            </a:pPr>
            <a:r>
              <a:rPr lang="en-US" sz="2400" i="1" smtClean="0">
                <a:latin typeface="Arial" charset="0"/>
                <a:ea typeface="ＭＳ Ｐゴシック" pitchFamily="34" charset="-128"/>
                <a:cs typeface="Arial" charset="0"/>
              </a:rPr>
              <a:t>A 4</a:t>
            </a:r>
            <a:r>
              <a:rPr lang="en-US" sz="2400" i="1" baseline="30000" smtClean="0">
                <a:latin typeface="Arial" charset="0"/>
                <a:ea typeface="ＭＳ Ｐゴシック" pitchFamily="34" charset="-128"/>
                <a:cs typeface="Arial" charset="0"/>
              </a:rPr>
              <a:t>th</a:t>
            </a:r>
            <a:r>
              <a:rPr lang="en-US" sz="2400" i="1" smtClean="0">
                <a:latin typeface="Arial" charset="0"/>
                <a:ea typeface="ＭＳ Ｐゴシック" pitchFamily="34" charset="-128"/>
                <a:cs typeface="Arial" charset="0"/>
              </a:rPr>
              <a:t> grade teacher in your building has very high value-added effects in math but very poor value-added effects in reading.</a:t>
            </a:r>
          </a:p>
          <a:p>
            <a:pPr marL="0" lvl="1" indent="0">
              <a:spcBef>
                <a:spcPts val="700"/>
              </a:spcBef>
              <a:spcAft>
                <a:spcPts val="1200"/>
              </a:spcAft>
              <a:buClr>
                <a:srgbClr val="2462A7"/>
              </a:buClr>
              <a:buSzPct val="75000"/>
              <a:buFont typeface="Wingdings 2" pitchFamily="18" charset="2"/>
              <a:buNone/>
            </a:pPr>
            <a:r>
              <a:rPr lang="en-US" sz="2800" i="1" smtClean="0">
                <a:latin typeface="Arial" charset="0"/>
                <a:ea typeface="ＭＳ Ｐゴシック" pitchFamily="34" charset="-128"/>
                <a:cs typeface="Arial" charset="0"/>
              </a:rPr>
              <a:t> </a:t>
            </a:r>
          </a:p>
          <a:p>
            <a:pPr marL="0" lvl="1" indent="0">
              <a:spcBef>
                <a:spcPts val="700"/>
              </a:spcBef>
              <a:spcAft>
                <a:spcPts val="1200"/>
              </a:spcAft>
              <a:buClr>
                <a:srgbClr val="2462A7"/>
              </a:buClr>
              <a:buSzPct val="75000"/>
              <a:buFont typeface="Wingdings 2" pitchFamily="18" charset="2"/>
              <a:buNone/>
            </a:pPr>
            <a:endParaRPr lang="en-US" sz="2800" i="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394560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3175"/>
            <a:ext cx="8153400" cy="990600"/>
          </a:xfrm>
        </p:spPr>
        <p:txBody>
          <a:bodyPr/>
          <a:lstStyle/>
          <a:p>
            <a:r>
              <a:rPr lang="en-US" sz="4000" smtClean="0">
                <a:latin typeface="Arial Black" pitchFamily="34" charset="0"/>
                <a:ea typeface="ＭＳ Ｐゴシック" pitchFamily="34" charset="-128"/>
                <a:cs typeface="Arial Black" pitchFamily="34" charset="0"/>
              </a:rPr>
              <a:t>An opportunity</a:t>
            </a:r>
            <a:r>
              <a:rPr lang="en-US" smtClean="0">
                <a:latin typeface="Arial Black" pitchFamily="34" charset="0"/>
                <a:ea typeface="ＭＳ Ｐゴシック" pitchFamily="34" charset="-128"/>
                <a:cs typeface="Arial Black" pitchFamily="34" charset="0"/>
              </a:rPr>
              <a:t> </a:t>
            </a:r>
          </a:p>
        </p:txBody>
      </p:sp>
      <p:sp>
        <p:nvSpPr>
          <p:cNvPr id="36867" name="Content Placeholder 2"/>
          <p:cNvSpPr>
            <a:spLocks noGrp="1"/>
          </p:cNvSpPr>
          <p:nvPr>
            <p:ph sz="quarter" idx="1"/>
          </p:nvPr>
        </p:nvSpPr>
        <p:spPr>
          <a:xfrm>
            <a:off x="457200" y="1295400"/>
            <a:ext cx="8308975" cy="4495800"/>
          </a:xfrm>
        </p:spPr>
        <p:txBody>
          <a:bodyPr/>
          <a:lstStyle/>
          <a:p>
            <a:pPr marL="0" lvl="1" indent="0">
              <a:spcBef>
                <a:spcPts val="700"/>
              </a:spcBef>
              <a:spcAft>
                <a:spcPts val="1200"/>
              </a:spcAft>
              <a:buClr>
                <a:srgbClr val="2462A7"/>
              </a:buClr>
              <a:buSzPct val="75000"/>
              <a:buFont typeface="Wingdings 2" pitchFamily="18" charset="2"/>
              <a:buNone/>
            </a:pPr>
            <a:r>
              <a:rPr lang="en-US" sz="2800" b="1" smtClean="0">
                <a:latin typeface="Arial" charset="0"/>
                <a:ea typeface="ＭＳ Ｐゴシック" pitchFamily="34" charset="-128"/>
                <a:cs typeface="Arial" charset="0"/>
              </a:rPr>
              <a:t>to maximize the impact of your best teachers and principals</a:t>
            </a: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You identify really highly effective teachers and share what makes them successful with others.</a:t>
            </a:r>
          </a:p>
          <a:p>
            <a:pPr marL="0" indent="0">
              <a:buFont typeface="Wingdings" pitchFamily="2" charset="2"/>
              <a:buNone/>
            </a:pPr>
            <a:r>
              <a:rPr lang="en-US" sz="2400" i="1" smtClean="0">
                <a:latin typeface="Arial" charset="0"/>
                <a:ea typeface="ＭＳ Ｐゴシック" pitchFamily="34" charset="-128"/>
                <a:cs typeface="Arial" charset="0"/>
              </a:rPr>
              <a:t>You identify new ways use highly effective teachers to reach more students, high needs students, or lead the development of other teachers.</a:t>
            </a:r>
          </a:p>
          <a:p>
            <a:pPr marL="0" lvl="1" indent="0">
              <a:spcBef>
                <a:spcPts val="700"/>
              </a:spcBef>
              <a:spcAft>
                <a:spcPts val="1200"/>
              </a:spcAft>
              <a:buClr>
                <a:srgbClr val="2462A7"/>
              </a:buClr>
              <a:buSzPct val="75000"/>
              <a:buFont typeface="Wingdings 2" pitchFamily="18" charset="2"/>
              <a:buNone/>
            </a:pPr>
            <a:endParaRPr lang="en-US" sz="2800" i="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66596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marL="457200" indent="-457200">
              <a:buFont typeface="Arial" pitchFamily="34" charset="0"/>
              <a:buChar char="•"/>
              <a:defRPr/>
            </a:pPr>
            <a:r>
              <a:rPr lang="en-US" sz="3200" dirty="0"/>
              <a:t>A </a:t>
            </a:r>
            <a:r>
              <a:rPr lang="en-US" sz="3200" b="1" dirty="0">
                <a:solidFill>
                  <a:srgbClr val="008000"/>
                </a:solidFill>
              </a:rPr>
              <a:t>strategic measure</a:t>
            </a:r>
            <a:r>
              <a:rPr lang="en-US" sz="3200" dirty="0">
                <a:solidFill>
                  <a:srgbClr val="008000"/>
                </a:solidFill>
              </a:rPr>
              <a:t> </a:t>
            </a:r>
            <a:r>
              <a:rPr lang="en-US" sz="3200" dirty="0"/>
              <a:t>is one that:</a:t>
            </a:r>
          </a:p>
          <a:p>
            <a:pPr marL="1096963" lvl="1" indent="-457200">
              <a:buFont typeface="Arial" pitchFamily="34" charset="0"/>
              <a:buChar char="•"/>
              <a:defRPr/>
            </a:pPr>
            <a:r>
              <a:rPr lang="en-US" sz="2800" dirty="0"/>
              <a:t>guides you from </a:t>
            </a:r>
            <a:r>
              <a:rPr lang="en-US" sz="2800" b="1" dirty="0">
                <a:solidFill>
                  <a:srgbClr val="008000"/>
                </a:solidFill>
              </a:rPr>
              <a:t>where you are</a:t>
            </a:r>
            <a:r>
              <a:rPr lang="en-US" sz="2800" dirty="0"/>
              <a:t> to </a:t>
            </a:r>
            <a:r>
              <a:rPr lang="en-US" sz="2800" b="1" dirty="0">
                <a:solidFill>
                  <a:srgbClr val="008000"/>
                </a:solidFill>
              </a:rPr>
              <a:t>where you want to be</a:t>
            </a:r>
            <a:endParaRPr lang="en-US" sz="2800" dirty="0"/>
          </a:p>
          <a:p>
            <a:pPr marL="1096963" lvl="1" indent="-457200">
              <a:buFont typeface="Arial" pitchFamily="34" charset="0"/>
              <a:buChar char="•"/>
              <a:defRPr/>
            </a:pPr>
            <a:r>
              <a:rPr lang="en-US" sz="2800" dirty="0"/>
              <a:t>separates </a:t>
            </a:r>
            <a:r>
              <a:rPr lang="en-US" sz="2800" b="1" dirty="0">
                <a:solidFill>
                  <a:srgbClr val="008000"/>
                </a:solidFill>
              </a:rPr>
              <a:t>what you think</a:t>
            </a:r>
            <a:r>
              <a:rPr lang="en-US" sz="2800" b="1" dirty="0"/>
              <a:t> </a:t>
            </a:r>
            <a:r>
              <a:rPr lang="en-US" sz="2800" dirty="0"/>
              <a:t>is happening from </a:t>
            </a:r>
            <a:r>
              <a:rPr lang="en-US" sz="2800" b="1" dirty="0">
                <a:solidFill>
                  <a:srgbClr val="008000"/>
                </a:solidFill>
              </a:rPr>
              <a:t>what is actually</a:t>
            </a:r>
            <a:r>
              <a:rPr lang="en-US" sz="2800" b="1" dirty="0"/>
              <a:t> </a:t>
            </a:r>
            <a:r>
              <a:rPr lang="en-US" sz="2800" dirty="0"/>
              <a:t>happening</a:t>
            </a:r>
          </a:p>
          <a:p>
            <a:pPr>
              <a:defRPr/>
            </a:pPr>
            <a:endParaRPr lang="en-US" i="1" dirty="0"/>
          </a:p>
        </p:txBody>
      </p:sp>
      <p:sp>
        <p:nvSpPr>
          <p:cNvPr id="12291" name="Title 3"/>
          <p:cNvSpPr>
            <a:spLocks noGrp="1"/>
          </p:cNvSpPr>
          <p:nvPr>
            <p:ph type="title"/>
          </p:nvPr>
        </p:nvSpPr>
        <p:spPr/>
        <p:txBody>
          <a:bodyPr/>
          <a:lstStyle/>
          <a:p>
            <a:r>
              <a:rPr lang="en-US" smtClean="0">
                <a:latin typeface="Arial Black" pitchFamily="34" charset="0"/>
                <a:ea typeface="ＭＳ Ｐゴシック" pitchFamily="34" charset="-128"/>
                <a:cs typeface="Arial Black" pitchFamily="34" charset="0"/>
              </a:rPr>
              <a:t>Measuring Educator Effectiveness</a:t>
            </a:r>
          </a:p>
        </p:txBody>
      </p:sp>
    </p:spTree>
    <p:extLst>
      <p:ext uri="{BB962C8B-B14F-4D97-AF65-F5344CB8AC3E}">
        <p14:creationId xmlns:p14="http://schemas.microsoft.com/office/powerpoint/2010/main" val="522971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3175"/>
            <a:ext cx="8153400" cy="990600"/>
          </a:xfrm>
        </p:spPr>
        <p:txBody>
          <a:bodyPr/>
          <a:lstStyle/>
          <a:p>
            <a:r>
              <a:rPr lang="en-US" sz="4000" smtClean="0">
                <a:latin typeface="Arial Black" pitchFamily="34" charset="0"/>
                <a:ea typeface="ＭＳ Ｐゴシック" pitchFamily="34" charset="-128"/>
                <a:cs typeface="Arial Black" pitchFamily="34" charset="0"/>
              </a:rPr>
              <a:t>An opportunity</a:t>
            </a:r>
            <a:r>
              <a:rPr lang="en-US" smtClean="0">
                <a:latin typeface="Arial Black" pitchFamily="34" charset="0"/>
                <a:ea typeface="ＭＳ Ｐゴシック" pitchFamily="34" charset="-128"/>
                <a:cs typeface="Arial Black" pitchFamily="34" charset="0"/>
              </a:rPr>
              <a:t> </a:t>
            </a:r>
          </a:p>
        </p:txBody>
      </p:sp>
      <p:sp>
        <p:nvSpPr>
          <p:cNvPr id="37891" name="Content Placeholder 2"/>
          <p:cNvSpPr>
            <a:spLocks noGrp="1"/>
          </p:cNvSpPr>
          <p:nvPr>
            <p:ph sz="quarter" idx="1"/>
          </p:nvPr>
        </p:nvSpPr>
        <p:spPr>
          <a:xfrm>
            <a:off x="457200" y="1295400"/>
            <a:ext cx="8308975" cy="4495800"/>
          </a:xfrm>
        </p:spPr>
        <p:txBody>
          <a:bodyPr/>
          <a:lstStyle/>
          <a:p>
            <a:pPr marL="0" lvl="1" indent="0">
              <a:spcBef>
                <a:spcPts val="700"/>
              </a:spcBef>
              <a:spcAft>
                <a:spcPts val="1200"/>
              </a:spcAft>
              <a:buClr>
                <a:srgbClr val="2462A7"/>
              </a:buClr>
              <a:buSzPct val="75000"/>
              <a:buFont typeface="Wingdings 2" pitchFamily="18" charset="2"/>
              <a:buNone/>
            </a:pPr>
            <a:r>
              <a:rPr lang="en-US" sz="2800" b="1" smtClean="0">
                <a:latin typeface="Arial" charset="0"/>
                <a:ea typeface="ＭＳ Ｐゴシック" pitchFamily="34" charset="-128"/>
                <a:cs typeface="Arial" charset="0"/>
              </a:rPr>
              <a:t>to target professional development at needs of the teacher or group of teachers</a:t>
            </a:r>
          </a:p>
          <a:p>
            <a:pPr marL="0" lvl="1" indent="0">
              <a:spcBef>
                <a:spcPts val="700"/>
              </a:spcBef>
              <a:spcAft>
                <a:spcPts val="1200"/>
              </a:spcAft>
              <a:buClr>
                <a:srgbClr val="2462A7"/>
              </a:buClr>
              <a:buSzPct val="75000"/>
              <a:buFont typeface="Wingdings 2" pitchFamily="18" charset="2"/>
              <a:buNone/>
            </a:pPr>
            <a:r>
              <a:rPr lang="en-US" sz="2800" smtClean="0">
                <a:latin typeface="Arial" charset="0"/>
                <a:ea typeface="ＭＳ Ｐゴシック" pitchFamily="34" charset="-128"/>
                <a:cs typeface="Arial" charset="0"/>
              </a:rPr>
              <a:t>Examples: </a:t>
            </a:r>
          </a:p>
          <a:p>
            <a:pPr marL="0" lvl="1" indent="0">
              <a:spcBef>
                <a:spcPts val="700"/>
              </a:spcBef>
              <a:spcAft>
                <a:spcPts val="1200"/>
              </a:spcAft>
              <a:buClr>
                <a:srgbClr val="2462A7"/>
              </a:buClr>
              <a:buSzPct val="75000"/>
              <a:buFont typeface="Wingdings 2" pitchFamily="18" charset="2"/>
              <a:buNone/>
            </a:pPr>
            <a:r>
              <a:rPr lang="en-US" sz="2400" i="1" smtClean="0">
                <a:latin typeface="Arial" charset="0"/>
                <a:ea typeface="ＭＳ Ｐゴシック" pitchFamily="34" charset="-128"/>
                <a:cs typeface="Arial" charset="0"/>
              </a:rPr>
              <a:t>Develop protocols that lead teachers through a data inquiry, root cause analysis, and goal setting process.</a:t>
            </a:r>
          </a:p>
          <a:p>
            <a:pPr marL="0" indent="0">
              <a:buFont typeface="Wingdings" pitchFamily="2" charset="2"/>
              <a:buNone/>
            </a:pPr>
            <a:r>
              <a:rPr lang="en-US" sz="2400" i="1" smtClean="0">
                <a:latin typeface="Arial" charset="0"/>
                <a:ea typeface="ＭＳ Ｐゴシック" pitchFamily="34" charset="-128"/>
                <a:cs typeface="Arial" charset="0"/>
              </a:rPr>
              <a:t>Align professional development to your instructional framework and promote collaboration across the organization. </a:t>
            </a:r>
          </a:p>
          <a:p>
            <a:pPr marL="0" lvl="1" indent="0">
              <a:spcBef>
                <a:spcPts val="700"/>
              </a:spcBef>
              <a:spcAft>
                <a:spcPts val="1200"/>
              </a:spcAft>
              <a:buClr>
                <a:srgbClr val="2462A7"/>
              </a:buClr>
              <a:buSzPct val="75000"/>
              <a:buFont typeface="Wingdings 2" pitchFamily="18" charset="2"/>
              <a:buNone/>
            </a:pPr>
            <a:endParaRPr lang="en-US" sz="2800" i="1"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171617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600200" y="4876800"/>
            <a:ext cx="7315200" cy="685800"/>
          </a:xfrm>
        </p:spPr>
        <p:txBody>
          <a:bodyPr/>
          <a:lstStyle/>
          <a:p>
            <a:r>
              <a:rPr lang="en-US" sz="2400" b="1" dirty="0" smtClean="0">
                <a:latin typeface="Arial" charset="0"/>
                <a:ea typeface="ＭＳ Ｐゴシック" pitchFamily="34" charset="-128"/>
                <a:cs typeface="Arial" charset="0"/>
              </a:rPr>
              <a:t>www.BattelleforKids.org</a:t>
            </a:r>
            <a:br>
              <a:rPr lang="en-US" sz="2400" b="1" dirty="0" smtClean="0">
                <a:latin typeface="Arial" charset="0"/>
                <a:ea typeface="ＭＳ Ｐゴシック" pitchFamily="34" charset="-128"/>
                <a:cs typeface="Arial" charset="0"/>
              </a:rPr>
            </a:br>
            <a:r>
              <a:rPr lang="en-US" sz="2400" b="1" dirty="0" smtClean="0">
                <a:latin typeface="Arial" charset="0"/>
                <a:ea typeface="ＭＳ Ｐゴシック" pitchFamily="34" charset="-128"/>
                <a:cs typeface="Arial" charset="0"/>
              </a:rPr>
              <a:t>http://twitter.com/BattelleforKids</a:t>
            </a:r>
            <a:r>
              <a:rPr lang="en-US" u="sng" dirty="0" smtClean="0">
                <a:latin typeface="Arial Black" pitchFamily="34" charset="0"/>
                <a:ea typeface="ＭＳ Ｐゴシック" pitchFamily="34" charset="-128"/>
                <a:cs typeface="Arial Black" pitchFamily="34" charset="0"/>
              </a:rPr>
              <a:t/>
            </a:r>
            <a:br>
              <a:rPr lang="en-US" u="sng" dirty="0" smtClean="0">
                <a:latin typeface="Arial Black" pitchFamily="34" charset="0"/>
                <a:ea typeface="ＭＳ Ｐゴシック" pitchFamily="34" charset="-128"/>
                <a:cs typeface="Arial Black" pitchFamily="34" charset="0"/>
              </a:rPr>
            </a:br>
            <a:endParaRPr lang="en-US" b="1" dirty="0" smtClean="0">
              <a:latin typeface="Arial Black" pitchFamily="34" charset="0"/>
              <a:ea typeface="ＭＳ Ｐゴシック" pitchFamily="34" charset="-128"/>
              <a:cs typeface="Arial Black"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mtClean="0">
                <a:latin typeface="Arial Black" pitchFamily="34" charset="0"/>
                <a:ea typeface="ＭＳ Ｐゴシック" pitchFamily="34" charset="-128"/>
                <a:cs typeface="Arial Black" pitchFamily="34" charset="0"/>
              </a:rPr>
              <a:t>What are we measuring?</a:t>
            </a:r>
          </a:p>
        </p:txBody>
      </p:sp>
      <p:sp>
        <p:nvSpPr>
          <p:cNvPr id="13315" name="Content Placeholder 2"/>
          <p:cNvSpPr>
            <a:spLocks noGrp="1"/>
          </p:cNvSpPr>
          <p:nvPr>
            <p:ph sz="quarter" idx="1"/>
          </p:nvPr>
        </p:nvSpPr>
        <p:spPr>
          <a:xfrm>
            <a:off x="612775" y="1600200"/>
            <a:ext cx="8153400" cy="4495800"/>
          </a:xfrm>
        </p:spPr>
        <p:txBody>
          <a:bodyPr/>
          <a:lstStyle/>
          <a:p>
            <a:endParaRPr lang="en-US" smtClean="0">
              <a:latin typeface="Arial" charset="0"/>
              <a:ea typeface="ＭＳ Ｐゴシック" pitchFamily="34" charset="-128"/>
              <a:cs typeface="Arial" charset="0"/>
            </a:endParaRPr>
          </a:p>
        </p:txBody>
      </p:sp>
      <p:pic>
        <p:nvPicPr>
          <p:cNvPr id="13316" name="Picture 2" descr="C:\Users\thellman\AppData\Local\Microsoft\Windows\Temporary Internet Files\Content.IE5\OG13VC4O\MC9004412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2266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Users\thellman\AppData\Local\Microsoft\Windows\Temporary Internet Files\Content.IE5\CGQDQMF1\MC900347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050" y="3389313"/>
            <a:ext cx="2006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Users\thellman\AppData\Local\Microsoft\Windows\Temporary Internet Files\Content.IE5\CGQDQMF1\MC9002938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362200"/>
            <a:ext cx="18002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C:\Users\thellman\AppData\Local\Microsoft\Windows\Temporary Internet Files\Content.IE5\EDDIO03P\MC90023343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849563"/>
            <a:ext cx="22082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4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612775" y="228600"/>
            <a:ext cx="8153400" cy="990600"/>
          </a:xfrm>
        </p:spPr>
        <p:txBody>
          <a:bodyPr/>
          <a:lstStyle/>
          <a:p>
            <a:r>
              <a:rPr lang="en-US" smtClean="0">
                <a:latin typeface="Arial Black" pitchFamily="34" charset="0"/>
                <a:ea typeface="ＭＳ Ｐゴシック" pitchFamily="34" charset="-128"/>
                <a:cs typeface="Arial Black" pitchFamily="34" charset="0"/>
              </a:rPr>
              <a:t>If it were only this simple…</a:t>
            </a:r>
          </a:p>
        </p:txBody>
      </p:sp>
      <p:sp>
        <p:nvSpPr>
          <p:cNvPr id="14339" name="Content Placeholder 5"/>
          <p:cNvSpPr>
            <a:spLocks noGrp="1"/>
          </p:cNvSpPr>
          <p:nvPr>
            <p:ph sz="quarter" idx="1"/>
          </p:nvPr>
        </p:nvSpPr>
        <p:spPr>
          <a:xfrm>
            <a:off x="612775" y="1600200"/>
            <a:ext cx="8153400" cy="4495800"/>
          </a:xfrm>
        </p:spPr>
        <p:txBody>
          <a:bodyPr/>
          <a:lstStyle/>
          <a:p>
            <a:pPr marL="0" indent="0" algn="ctr">
              <a:spcBef>
                <a:spcPts val="3000"/>
              </a:spcBef>
              <a:buFont typeface="Wingdings" pitchFamily="2" charset="2"/>
              <a:buNone/>
            </a:pPr>
            <a:r>
              <a:rPr lang="en-US" sz="4800" b="1" smtClean="0">
                <a:latin typeface="Arial" charset="0"/>
                <a:ea typeface="ＭＳ Ｐゴシック" pitchFamily="34" charset="-128"/>
                <a:cs typeface="Arial" charset="0"/>
              </a:rPr>
              <a:t>We teach. They learn.</a:t>
            </a:r>
          </a:p>
        </p:txBody>
      </p:sp>
      <p:pic>
        <p:nvPicPr>
          <p:cNvPr id="14340" name="Picture 4" descr="C:\Users\thellman\AppData\Local\Microsoft\Windows\Temporary Internet Files\Content.IE5\CGQDQMF1\MP9004019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66988"/>
            <a:ext cx="60960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4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sz="2200" dirty="0" smtClean="0">
                <a:latin typeface="Arial" pitchFamily="34" charset="0"/>
                <a:cs typeface="Arial" pitchFamily="34" charset="0"/>
              </a:rPr>
              <a:t>The Bill &amp; Melinda Gates Foundation</a:t>
            </a:r>
          </a:p>
          <a:p>
            <a:r>
              <a:rPr lang="en-US" sz="2200" dirty="0" smtClean="0">
                <a:latin typeface="Arial" pitchFamily="34" charset="0"/>
                <a:cs typeface="Arial" pitchFamily="34" charset="0"/>
              </a:rPr>
              <a:t>Two years (2009–2010, 2010–2011)</a:t>
            </a:r>
          </a:p>
          <a:p>
            <a:r>
              <a:rPr lang="en-US" sz="2200" dirty="0" smtClean="0">
                <a:latin typeface="Arial" pitchFamily="34" charset="0"/>
                <a:cs typeface="Arial" pitchFamily="34" charset="0"/>
              </a:rPr>
              <a:t>3,000 teachers from seven districts:</a:t>
            </a:r>
          </a:p>
          <a:p>
            <a:pPr lvl="1"/>
            <a:r>
              <a:rPr lang="en-US" sz="2200" dirty="0" smtClean="0">
                <a:latin typeface="Arial" pitchFamily="34" charset="0"/>
                <a:cs typeface="Arial" pitchFamily="34" charset="0"/>
              </a:rPr>
              <a:t>Charlotte-Mecklenburg, New York City, Hillsborough County, Denver, Memphis, Dallas, Pittsburgh</a:t>
            </a:r>
          </a:p>
          <a:p>
            <a:r>
              <a:rPr lang="en-US" sz="2200" dirty="0" smtClean="0">
                <a:latin typeface="Arial" pitchFamily="34" charset="0"/>
                <a:cs typeface="Arial" pitchFamily="34" charset="0"/>
              </a:rPr>
              <a:t>Five types of data</a:t>
            </a:r>
          </a:p>
          <a:p>
            <a:pPr lvl="1"/>
            <a:r>
              <a:rPr lang="en-US" sz="2200" dirty="0" smtClean="0">
                <a:latin typeface="Arial" pitchFamily="34" charset="0"/>
                <a:cs typeface="Arial" pitchFamily="34" charset="0"/>
              </a:rPr>
              <a:t>Improvement in student achievement </a:t>
            </a:r>
          </a:p>
          <a:p>
            <a:pPr lvl="1"/>
            <a:r>
              <a:rPr lang="en-US" sz="2200" dirty="0" smtClean="0">
                <a:latin typeface="Arial" pitchFamily="34" charset="0"/>
                <a:cs typeface="Arial" pitchFamily="34" charset="0"/>
              </a:rPr>
              <a:t>Classroom observations and teacher reflections</a:t>
            </a:r>
          </a:p>
          <a:p>
            <a:pPr lvl="1"/>
            <a:r>
              <a:rPr lang="en-US" sz="2200" dirty="0" smtClean="0">
                <a:latin typeface="Arial" pitchFamily="34" charset="0"/>
                <a:cs typeface="Arial" pitchFamily="34" charset="0"/>
              </a:rPr>
              <a:t>Pedagogical content knowledge</a:t>
            </a:r>
          </a:p>
          <a:p>
            <a:pPr lvl="1"/>
            <a:r>
              <a:rPr lang="en-US" sz="2200" dirty="0" smtClean="0">
                <a:latin typeface="Arial" pitchFamily="34" charset="0"/>
                <a:cs typeface="Arial" pitchFamily="34" charset="0"/>
              </a:rPr>
              <a:t>Student perceptions of classroom environment</a:t>
            </a:r>
          </a:p>
          <a:p>
            <a:pPr lvl="1"/>
            <a:r>
              <a:rPr lang="en-US" sz="2200" dirty="0" smtClean="0">
                <a:latin typeface="Arial" pitchFamily="34" charset="0"/>
                <a:cs typeface="Arial" pitchFamily="34" charset="0"/>
              </a:rPr>
              <a:t>Teacher perceptions of working conditions and support</a:t>
            </a:r>
          </a:p>
          <a:p>
            <a:endParaRPr lang="en-US" sz="2200" dirty="0">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t>Measures of Effective Teaching</a:t>
            </a:r>
            <a:endParaRPr lang="en-US" dirty="0"/>
          </a:p>
        </p:txBody>
      </p:sp>
    </p:spTree>
    <p:extLst>
      <p:ext uri="{BB962C8B-B14F-4D97-AF65-F5344CB8AC3E}">
        <p14:creationId xmlns:p14="http://schemas.microsoft.com/office/powerpoint/2010/main" val="51881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153400" cy="990600"/>
          </a:xfrm>
        </p:spPr>
        <p:txBody>
          <a:bodyPr/>
          <a:lstStyle/>
          <a:p>
            <a:r>
              <a:rPr lang="en-US" dirty="0" smtClean="0">
                <a:latin typeface="Arial Black" pitchFamily="34" charset="0"/>
              </a:rPr>
              <a:t>Multiple Measures</a:t>
            </a:r>
            <a:endParaRPr lang="en-US" dirty="0">
              <a:latin typeface="Arial Black" pitchFamily="34" charset="0"/>
            </a:endParaRPr>
          </a:p>
        </p:txBody>
      </p:sp>
      <p:sp>
        <p:nvSpPr>
          <p:cNvPr id="5" name="Content Placeholder 4"/>
          <p:cNvSpPr>
            <a:spLocks noGrp="1"/>
          </p:cNvSpPr>
          <p:nvPr>
            <p:ph sz="quarter" idx="1"/>
          </p:nvPr>
        </p:nvSpPr>
        <p:spPr>
          <a:xfrm>
            <a:off x="533400" y="1295400"/>
            <a:ext cx="8153400" cy="2362200"/>
          </a:xfrm>
        </p:spPr>
        <p:txBody>
          <a:bodyPr/>
          <a:lstStyle/>
          <a:p>
            <a:pPr marL="0" indent="0" algn="ctr">
              <a:buNone/>
            </a:pPr>
            <a:endParaRPr lang="en-US" sz="4000" dirty="0" smtClean="0"/>
          </a:p>
          <a:p>
            <a:pPr marL="0" indent="0" algn="ctr">
              <a:buNone/>
            </a:pPr>
            <a:r>
              <a:rPr lang="en-US" sz="4000" dirty="0" smtClean="0"/>
              <a:t>“Not just multiple measures, but the </a:t>
            </a:r>
            <a:r>
              <a:rPr lang="en-US" sz="4000" b="1" dirty="0" smtClean="0"/>
              <a:t>RIGHT</a:t>
            </a:r>
            <a:r>
              <a:rPr lang="en-US" sz="4000" dirty="0" smtClean="0"/>
              <a:t> measures…”</a:t>
            </a:r>
          </a:p>
          <a:p>
            <a:pPr marL="0" indent="0" algn="ctr">
              <a:buNone/>
            </a:pPr>
            <a:endParaRPr lang="en-US" sz="4000" dirty="0"/>
          </a:p>
          <a:p>
            <a:pPr marL="0" indent="0" algn="ctr">
              <a:buNone/>
            </a:pPr>
            <a:r>
              <a:rPr lang="en-US" sz="4000" dirty="0" smtClean="0"/>
              <a:t>Measures to </a:t>
            </a:r>
            <a:r>
              <a:rPr lang="en-US" sz="4000" b="1" dirty="0" smtClean="0"/>
              <a:t>complete</a:t>
            </a:r>
            <a:r>
              <a:rPr lang="en-US" sz="4000" dirty="0" smtClean="0"/>
              <a:t> the picture of success.</a:t>
            </a:r>
            <a:endParaRPr lang="en-US" sz="4000" dirty="0"/>
          </a:p>
        </p:txBody>
      </p:sp>
    </p:spTree>
    <p:extLst>
      <p:ext uri="{BB962C8B-B14F-4D97-AF65-F5344CB8AC3E}">
        <p14:creationId xmlns:p14="http://schemas.microsoft.com/office/powerpoint/2010/main" val="2430107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Accountability</a:t>
            </a:r>
            <a:endParaRPr lang="en-US" dirty="0"/>
          </a:p>
        </p:txBody>
      </p:sp>
      <p:sp>
        <p:nvSpPr>
          <p:cNvPr id="3" name="Content Placeholder 2"/>
          <p:cNvSpPr>
            <a:spLocks noGrp="1"/>
          </p:cNvSpPr>
          <p:nvPr>
            <p:ph sz="quarter" idx="1"/>
          </p:nvPr>
        </p:nvSpPr>
        <p:spPr/>
        <p:txBody>
          <a:bodyPr/>
          <a:lstStyle/>
          <a:p>
            <a:r>
              <a:rPr lang="en-US" dirty="0" smtClean="0"/>
              <a:t>Accountability </a:t>
            </a:r>
            <a:r>
              <a:rPr lang="en-US" smtClean="0"/>
              <a:t>measures </a:t>
            </a:r>
            <a:r>
              <a:rPr lang="en-US" b="1" smtClean="0"/>
              <a:t>results.</a:t>
            </a:r>
            <a:endParaRPr lang="en-US" b="1" dirty="0" smtClean="0"/>
          </a:p>
          <a:p>
            <a:pPr marL="0" indent="0">
              <a:buNone/>
            </a:pPr>
            <a:endParaRPr lang="en-US" b="1" dirty="0"/>
          </a:p>
          <a:p>
            <a:r>
              <a:rPr lang="en-US" dirty="0" smtClean="0"/>
              <a:t>We need to evolve to manage </a:t>
            </a:r>
            <a:r>
              <a:rPr lang="en-US" b="1" dirty="0" smtClean="0"/>
              <a:t>behavior and results.</a:t>
            </a:r>
            <a:endParaRPr lang="en-US" dirty="0" smtClean="0"/>
          </a:p>
        </p:txBody>
      </p:sp>
    </p:spTree>
    <p:extLst>
      <p:ext uri="{BB962C8B-B14F-4D97-AF65-F5344CB8AC3E}">
        <p14:creationId xmlns:p14="http://schemas.microsoft.com/office/powerpoint/2010/main" val="3506362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INCLUDEPPT" val="True"/>
  <p:tag name="REALTIMEBACKUPPATH" val="(None)"/>
  <p:tag name="FIBDISPLAYRESULTS" val="True"/>
  <p:tag name="PRRESPONSE3" val="8"/>
  <p:tag name="PRRESPONSE8" val="3"/>
  <p:tag name="TPVERSION" val="2008"/>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STANDARDS" val=""/>
  <p:tag name="RESPCOUNTERSTYLE" val="2"/>
  <p:tag name="CHARTCOLORS" val="0"/>
  <p:tag name="COUNTDOWNSTYLE" val="10"/>
  <p:tag name="ANSWERNOWSTYLE"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FK_TPS_PP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c375291-bfca-42fa-8c4a-5ccc0a7430f4">372YA7RW7CNW-570-118</_dlc_DocId>
    <_dlc_DocIdUrl xmlns="1c375291-bfca-42fa-8c4a-5ccc0a7430f4">
      <Url>https://mybfk.battelleforkids.org/projects/OKGEARUP2012/_layouts/DocIdRedir.aspx?ID=372YA7RW7CNW-570-118</Url>
      <Description>372YA7RW7CNW-570-118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DFAE08F9216474B8226E64C256F6B06" ma:contentTypeVersion="0" ma:contentTypeDescription="Create a new document." ma:contentTypeScope="" ma:versionID="e1aa6ecfc1245481fbdcfa1cfaaa8e7a">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EB2E3-8914-4F7C-870E-F449446CCC19}">
  <ds:schemaRefs>
    <ds:schemaRef ds:uri="http://schemas.microsoft.com/office/2006/documentManagement/types"/>
    <ds:schemaRef ds:uri="http://schemas.openxmlformats.org/package/2006/metadata/core-properties"/>
    <ds:schemaRef ds:uri="http://purl.org/dc/dcmitype/"/>
    <ds:schemaRef ds:uri="http://purl.org/dc/elements/1.1/"/>
    <ds:schemaRef ds:uri="1c375291-bfca-42fa-8c4a-5ccc0a7430f4"/>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8239BA7-ED1E-4973-B7E0-BA7A6B47D1E7}">
  <ds:schemaRefs>
    <ds:schemaRef ds:uri="http://schemas.microsoft.com/sharepoint/v3/contenttype/forms"/>
  </ds:schemaRefs>
</ds:datastoreItem>
</file>

<file path=customXml/itemProps3.xml><?xml version="1.0" encoding="utf-8"?>
<ds:datastoreItem xmlns:ds="http://schemas.openxmlformats.org/officeDocument/2006/customXml" ds:itemID="{EA185B83-D0BA-44EC-AC32-F4EDBBEFCF5F}">
  <ds:schemaRefs>
    <ds:schemaRef ds:uri="http://schemas.microsoft.com/sharepoint/events"/>
  </ds:schemaRefs>
</ds:datastoreItem>
</file>

<file path=customXml/itemProps4.xml><?xml version="1.0" encoding="utf-8"?>
<ds:datastoreItem xmlns:ds="http://schemas.openxmlformats.org/officeDocument/2006/customXml" ds:itemID="{88DE07D0-8899-4726-B235-ED985F7F7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BFK_TPS_PPT</Template>
  <TotalTime>1162</TotalTime>
  <Words>1508</Words>
  <Application>Microsoft Office PowerPoint</Application>
  <PresentationFormat>On-screen Show (4:3)</PresentationFormat>
  <Paragraphs>282</Paragraphs>
  <Slides>41</Slides>
  <Notes>7</Notes>
  <HiddenSlides>0</HiddenSlides>
  <MMClips>2</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BFK_TPS_PPT</vt:lpstr>
      <vt:lpstr>Why Value-Added? Luncheon Keynote</vt:lpstr>
      <vt:lpstr>Lunchtime Keynote:  Learning Outcomes</vt:lpstr>
      <vt:lpstr>Why did you get into education?</vt:lpstr>
      <vt:lpstr>Measuring Educator Effectiveness</vt:lpstr>
      <vt:lpstr>What are we measuring?</vt:lpstr>
      <vt:lpstr>If it were only this simple…</vt:lpstr>
      <vt:lpstr>Measures of Effective Teaching</vt:lpstr>
      <vt:lpstr>Multiple Measures</vt:lpstr>
      <vt:lpstr>Beyond Accountability</vt:lpstr>
      <vt:lpstr>The Four P’s</vt:lpstr>
      <vt:lpstr>Four P’s of Measures</vt:lpstr>
      <vt:lpstr>Professionalism:  Gallup Q12</vt:lpstr>
      <vt:lpstr>Four P’s of measures</vt:lpstr>
      <vt:lpstr>Four P’s of Measures</vt:lpstr>
      <vt:lpstr>The Student ExperienceTM Survey</vt:lpstr>
      <vt:lpstr>Hopeful Students…</vt:lpstr>
      <vt:lpstr>Hope Items  Adapted from Gallup Student Poll</vt:lpstr>
      <vt:lpstr>Four P’s of Measures</vt:lpstr>
      <vt:lpstr>Leading vs. Misleading</vt:lpstr>
      <vt:lpstr>Exploring Achievement by Grade</vt:lpstr>
      <vt:lpstr>Statewide Mean Scale Score</vt:lpstr>
      <vt:lpstr>My School Compared to State</vt:lpstr>
      <vt:lpstr>Value-Added</vt:lpstr>
      <vt:lpstr>The Power of Two</vt:lpstr>
      <vt:lpstr>Example Process Model:   Putting It All Together</vt:lpstr>
      <vt:lpstr>Is it important?  What’s the impact?</vt:lpstr>
      <vt:lpstr>Explaining Value-Added</vt:lpstr>
      <vt:lpstr>Ma’s Mysterious Math</vt:lpstr>
      <vt:lpstr>Harnessing the Power of Data</vt:lpstr>
      <vt:lpstr>Interpreting Signals</vt:lpstr>
      <vt:lpstr>How do you respond to the data?</vt:lpstr>
      <vt:lpstr>Root Cause Analysis</vt:lpstr>
      <vt:lpstr>Value-Added Reporting</vt:lpstr>
      <vt:lpstr>Grade-Level Results</vt:lpstr>
      <vt:lpstr>Benefits of Value-Added</vt:lpstr>
      <vt:lpstr>Opportunity </vt:lpstr>
      <vt:lpstr>Opportunity </vt:lpstr>
      <vt:lpstr>Opportunity </vt:lpstr>
      <vt:lpstr>An opportunity </vt:lpstr>
      <vt:lpstr>An opportunity </vt:lpstr>
      <vt:lpstr>www.BattelleforKids.org http://twitter.com/BattelleforKids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Todd Hellman</dc:creator>
  <cp:lastModifiedBy>Todd Hellman</cp:lastModifiedBy>
  <cp:revision>83</cp:revision>
  <dcterms:created xsi:type="dcterms:W3CDTF">2011-04-27T18:59:57Z</dcterms:created>
  <dcterms:modified xsi:type="dcterms:W3CDTF">2013-05-17T16:25:02Z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0x0101000DFAE08F9216474B8226E64C256F6B06</vt:lpwstr>
  </property>
  <property fmtid="{D5CDD505-2E9C-101B-9397-08002B2CF9AE}" pid="3" name="_dlc_DocIdItemGuid">
    <vt:lpwstr>e086dafd-771a-4747-88bd-c0f138d952a1</vt:lpwstr>
  </property>
</Properties>
</file>